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7" r:id="rId1"/>
  </p:sldMasterIdLst>
  <p:notesMasterIdLst>
    <p:notesMasterId r:id="rId29"/>
  </p:notesMasterIdLst>
  <p:sldIdLst>
    <p:sldId id="256" r:id="rId2"/>
    <p:sldId id="258" r:id="rId3"/>
    <p:sldId id="260" r:id="rId4"/>
    <p:sldId id="261" r:id="rId5"/>
    <p:sldId id="264" r:id="rId6"/>
    <p:sldId id="262" r:id="rId7"/>
    <p:sldId id="316" r:id="rId8"/>
    <p:sldId id="270" r:id="rId9"/>
    <p:sldId id="317" r:id="rId10"/>
    <p:sldId id="318" r:id="rId11"/>
    <p:sldId id="259" r:id="rId12"/>
    <p:sldId id="319" r:id="rId13"/>
    <p:sldId id="263" r:id="rId14"/>
    <p:sldId id="266" r:id="rId15"/>
    <p:sldId id="320" r:id="rId16"/>
    <p:sldId id="267" r:id="rId17"/>
    <p:sldId id="321" r:id="rId18"/>
    <p:sldId id="271" r:id="rId19"/>
    <p:sldId id="322" r:id="rId20"/>
    <p:sldId id="323" r:id="rId21"/>
    <p:sldId id="324" r:id="rId22"/>
    <p:sldId id="257" r:id="rId23"/>
    <p:sldId id="325" r:id="rId24"/>
    <p:sldId id="277" r:id="rId25"/>
    <p:sldId id="269" r:id="rId26"/>
    <p:sldId id="291" r:id="rId27"/>
    <p:sldId id="326" r:id="rId28"/>
  </p:sldIdLst>
  <p:sldSz cx="9144000" cy="5143500" type="screen16x9"/>
  <p:notesSz cx="6858000" cy="9144000"/>
  <p:embeddedFontLst>
    <p:embeddedFont>
      <p:font typeface="Cambria Math" panose="02040503050406030204" pitchFamily="18" charset="0"/>
      <p:regular r:id="rId30"/>
    </p:embeddedFont>
    <p:embeddedFont>
      <p:font typeface="Caudex" panose="020B0604020202020204" charset="2"/>
      <p:regular r:id="rId31"/>
      <p:bold r:id="rId32"/>
      <p:italic r:id="rId33"/>
      <p:boldItalic r:id="rId34"/>
    </p:embeddedFont>
    <p:embeddedFont>
      <p:font typeface="Fredoka One" panose="02000000000000000000" pitchFamily="2" charset="0"/>
      <p:regular r:id="rId35"/>
    </p:embeddedFont>
    <p:embeddedFont>
      <p:font typeface="Lato" panose="020F0502020204030203" pitchFamily="34" charset="0"/>
      <p:regular r:id="rId36"/>
      <p:bold r:id="rId37"/>
      <p:italic r:id="rId38"/>
      <p:boldItalic r:id="rId39"/>
    </p:embeddedFont>
    <p:embeddedFont>
      <p:font typeface="Lato Black" panose="020F0502020204030203" pitchFamily="34" charset="0"/>
      <p:bold r:id="rId40"/>
      <p:boldItalic r:id="rId41"/>
    </p:embeddedFont>
    <p:embeddedFont>
      <p:font typeface="Palanquin Dark" panose="020B0604020202020204" charset="0"/>
      <p:regular r:id="rId42"/>
      <p:bold r:id="rId43"/>
    </p:embeddedFont>
    <p:embeddedFont>
      <p:font typeface="Roboto" pitchFamily="2" charset="0"/>
      <p:regular r:id="rId44"/>
      <p:bold r:id="rId45"/>
      <p:italic r:id="rId46"/>
    </p:embeddedFont>
    <p:embeddedFont>
      <p:font typeface="Roboto Condensed Light" panose="02000000000000000000" pitchFamily="2" charset="0"/>
      <p:regular r:id="rId47"/>
      <p:italic r:id="rId4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6B21C9D-BA5E-46B1-9045-5105F4B3D1D8}">
  <a:tblStyle styleId="{16B21C9D-BA5E-46B1-9045-5105F4B3D1D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9073" autoAdjust="0"/>
  </p:normalViewPr>
  <p:slideViewPr>
    <p:cSldViewPr snapToGrid="0">
      <p:cViewPr varScale="1">
        <p:scale>
          <a:sx n="92" d="100"/>
          <a:sy n="92" d="100"/>
        </p:scale>
        <p:origin x="1186"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0.fntdata"/><Relationship Id="rId21" Type="http://schemas.openxmlformats.org/officeDocument/2006/relationships/slide" Target="slides/slide20.xml"/><Relationship Id="rId34" Type="http://schemas.openxmlformats.org/officeDocument/2006/relationships/font" Target="fonts/font5.fntdata"/><Relationship Id="rId42" Type="http://schemas.openxmlformats.org/officeDocument/2006/relationships/font" Target="fonts/font13.fntdata"/><Relationship Id="rId47" Type="http://schemas.openxmlformats.org/officeDocument/2006/relationships/font" Target="fonts/font18.fntdata"/><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notesMaster" Target="notesMasters/notesMaster1.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font" Target="fonts/font11.fntdata"/><Relationship Id="rId45" Type="http://schemas.openxmlformats.org/officeDocument/2006/relationships/font" Target="fonts/font1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7.fntdata"/><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2.fntdata"/><Relationship Id="rId44" Type="http://schemas.openxmlformats.org/officeDocument/2006/relationships/font" Target="fonts/font15.fntdata"/><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font" Target="fonts/font6.fntdata"/><Relationship Id="rId43" Type="http://schemas.openxmlformats.org/officeDocument/2006/relationships/font" Target="fonts/font14.fntdata"/><Relationship Id="rId48" Type="http://schemas.openxmlformats.org/officeDocument/2006/relationships/font" Target="fonts/font19.fntdata"/><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4.fntdata"/><Relationship Id="rId38" Type="http://schemas.openxmlformats.org/officeDocument/2006/relationships/font" Target="fonts/font9.fntdata"/><Relationship Id="rId46" Type="http://schemas.openxmlformats.org/officeDocument/2006/relationships/font" Target="fonts/font17.fntdata"/><Relationship Id="rId20" Type="http://schemas.openxmlformats.org/officeDocument/2006/relationships/slide" Target="slides/slide19.xml"/><Relationship Id="rId41"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10d1eb95f3f_0_1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4" name="Google Shape;404;g10d1eb95f3f_0_1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Google Shape;470;gc6ac5e8787_2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1" name="Google Shape;471;gc6ac5e8787_2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267643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g8794a74c9d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4" name="Google Shape;454;g8794a74c9d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g10d943b1e83_4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3" name="Google Shape;483;g10d943b1e83_4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384485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g10d943b1e83_4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 name="Google Shape;492;g10d943b1e83_4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5"/>
        <p:cNvGrpSpPr/>
        <p:nvPr/>
      </p:nvGrpSpPr>
      <p:grpSpPr>
        <a:xfrm>
          <a:off x="0" y="0"/>
          <a:ext cx="0" cy="0"/>
          <a:chOff x="0" y="0"/>
          <a:chExt cx="0" cy="0"/>
        </a:xfrm>
      </p:grpSpPr>
      <p:sp>
        <p:nvSpPr>
          <p:cNvPr id="566" name="Google Shape;566;g10d943b1e83_4_4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7" name="Google Shape;567;g10d943b1e83_4_4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Google Shape;470;gc6ac5e8787_2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1" name="Google Shape;471;gc6ac5e8787_2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943273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Google Shape;596;g10d943b1e83_4_38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7" name="Google Shape;597;g10d943b1e83_4_38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g10d943b1e83_4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 name="Google Shape;492;g10d943b1e83_4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586820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5"/>
        <p:cNvGrpSpPr/>
        <p:nvPr/>
      </p:nvGrpSpPr>
      <p:grpSpPr>
        <a:xfrm>
          <a:off x="0" y="0"/>
          <a:ext cx="0" cy="0"/>
          <a:chOff x="0" y="0"/>
          <a:chExt cx="0" cy="0"/>
        </a:xfrm>
      </p:grpSpPr>
      <p:sp>
        <p:nvSpPr>
          <p:cNvPr id="706" name="Google Shape;706;g10d943b1e83_4_5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7" name="Google Shape;707;g10d943b1e83_4_5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g10d943b1e83_4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3" name="Google Shape;483;g10d943b1e83_4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845232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gc6ac5e8787_1_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0" name="Google Shape;430;gc6ac5e8787_1_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g10d943b1e83_4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 name="Google Shape;492;g10d943b1e83_4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1033410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Google Shape;470;gc6ac5e8787_2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1" name="Google Shape;471;gc6ac5e8787_2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628504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g85cf8b5f36_0_60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3" name="Google Shape;423;g85cf8b5f36_0_60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Google Shape;470;gc6ac5e8787_2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1" name="Google Shape;471;gc6ac5e8787_2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7291063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7"/>
        <p:cNvGrpSpPr/>
        <p:nvPr/>
      </p:nvGrpSpPr>
      <p:grpSpPr>
        <a:xfrm>
          <a:off x="0" y="0"/>
          <a:ext cx="0" cy="0"/>
          <a:chOff x="0" y="0"/>
          <a:chExt cx="0" cy="0"/>
        </a:xfrm>
      </p:grpSpPr>
      <p:sp>
        <p:nvSpPr>
          <p:cNvPr id="758" name="Google Shape;758;g10d943b1e83_4_7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9" name="Google Shape;759;g10d943b1e83_4_7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0"/>
        <p:cNvGrpSpPr/>
        <p:nvPr/>
      </p:nvGrpSpPr>
      <p:grpSpPr>
        <a:xfrm>
          <a:off x="0" y="0"/>
          <a:ext cx="0" cy="0"/>
          <a:chOff x="0" y="0"/>
          <a:chExt cx="0" cy="0"/>
        </a:xfrm>
      </p:grpSpPr>
      <p:sp>
        <p:nvSpPr>
          <p:cNvPr id="651" name="Google Shape;651;g10d943b1e83_4_2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2" name="Google Shape;652;g10d943b1e83_4_2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8"/>
        <p:cNvGrpSpPr/>
        <p:nvPr/>
      </p:nvGrpSpPr>
      <p:grpSpPr>
        <a:xfrm>
          <a:off x="0" y="0"/>
          <a:ext cx="0" cy="0"/>
          <a:chOff x="0" y="0"/>
          <a:chExt cx="0" cy="0"/>
        </a:xfrm>
      </p:grpSpPr>
      <p:sp>
        <p:nvSpPr>
          <p:cNvPr id="1099" name="Google Shape;1099;g10d943b1e83_4_14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0" name="Google Shape;1100;g10d943b1e83_4_14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Google Shape;470;gc6ac5e8787_2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1" name="Google Shape;471;gc6ac5e8787_2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416738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g10d943b1e83_4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2" name="Google Shape;462;g10d943b1e83_4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Google Shape;470;gc6ac5e8787_2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1" name="Google Shape;471;gc6ac5e8787_2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6"/>
        <p:cNvGrpSpPr/>
        <p:nvPr/>
      </p:nvGrpSpPr>
      <p:grpSpPr>
        <a:xfrm>
          <a:off x="0" y="0"/>
          <a:ext cx="0" cy="0"/>
          <a:chOff x="0" y="0"/>
          <a:chExt cx="0" cy="0"/>
        </a:xfrm>
      </p:grpSpPr>
      <p:sp>
        <p:nvSpPr>
          <p:cNvPr id="517" name="Google Shape;517;g10d943b1e83_4_1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8" name="Google Shape;518;g10d943b1e83_4_1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g10d943b1e83_4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3" name="Google Shape;483;g10d943b1e83_4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g10d943b1e83_4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3" name="Google Shape;483;g10d943b1e83_4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507437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9"/>
        <p:cNvGrpSpPr/>
        <p:nvPr/>
      </p:nvGrpSpPr>
      <p:grpSpPr>
        <a:xfrm>
          <a:off x="0" y="0"/>
          <a:ext cx="0" cy="0"/>
          <a:chOff x="0" y="0"/>
          <a:chExt cx="0" cy="0"/>
        </a:xfrm>
      </p:grpSpPr>
      <p:sp>
        <p:nvSpPr>
          <p:cNvPr id="690" name="Google Shape;690;g10d943b1e83_4_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1" name="Google Shape;691;g10d943b1e83_4_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870138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g10d943b1e83_4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3" name="Google Shape;483;g10d943b1e83_4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1790538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11.jp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269675" y="974825"/>
            <a:ext cx="4419300" cy="2685600"/>
          </a:xfrm>
          <a:prstGeom prst="rect">
            <a:avLst/>
          </a:prstGeom>
        </p:spPr>
        <p:txBody>
          <a:bodyPr spcFirstLastPara="1" wrap="square" lIns="91425" tIns="91425" rIns="91425" bIns="91425" anchor="ctr" anchorCtr="0">
            <a:noAutofit/>
          </a:bodyPr>
          <a:lstStyle>
            <a:lvl1pPr lvl="0" rtl="0">
              <a:lnSpc>
                <a:spcPct val="90000"/>
              </a:lnSpc>
              <a:spcBef>
                <a:spcPts val="0"/>
              </a:spcBef>
              <a:spcAft>
                <a:spcPts val="0"/>
              </a:spcAft>
              <a:buSzPts val="5500"/>
              <a:buNone/>
              <a:defRPr sz="6000"/>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1269675" y="3637125"/>
            <a:ext cx="2895000" cy="645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600"/>
              <a:buNone/>
              <a:defRPr sz="1800"/>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11" name="Google Shape;11;p2"/>
          <p:cNvSpPr txBox="1">
            <a:spLocks noGrp="1"/>
          </p:cNvSpPr>
          <p:nvPr>
            <p:ph type="subTitle" idx="2"/>
          </p:nvPr>
        </p:nvSpPr>
        <p:spPr>
          <a:xfrm rot="-5400000">
            <a:off x="-311837" y="3635425"/>
            <a:ext cx="1847100" cy="274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000"/>
              <a:buFont typeface="Caudex"/>
              <a:buNone/>
              <a:defRPr sz="1000" b="1">
                <a:latin typeface="Caudex"/>
                <a:ea typeface="Caudex"/>
                <a:cs typeface="Caudex"/>
                <a:sym typeface="Caudex"/>
              </a:defRPr>
            </a:lvl1pPr>
            <a:lvl2pPr lvl="1" algn="ctr" rtl="0">
              <a:lnSpc>
                <a:spcPct val="100000"/>
              </a:lnSpc>
              <a:spcBef>
                <a:spcPts val="0"/>
              </a:spcBef>
              <a:spcAft>
                <a:spcPts val="0"/>
              </a:spcAft>
              <a:buSzPts val="1000"/>
              <a:buFont typeface="Caudex"/>
              <a:buNone/>
              <a:defRPr sz="1000" b="1">
                <a:latin typeface="Caudex"/>
                <a:ea typeface="Caudex"/>
                <a:cs typeface="Caudex"/>
                <a:sym typeface="Caudex"/>
              </a:defRPr>
            </a:lvl2pPr>
            <a:lvl3pPr lvl="2" algn="ctr" rtl="0">
              <a:lnSpc>
                <a:spcPct val="100000"/>
              </a:lnSpc>
              <a:spcBef>
                <a:spcPts val="0"/>
              </a:spcBef>
              <a:spcAft>
                <a:spcPts val="0"/>
              </a:spcAft>
              <a:buSzPts val="1000"/>
              <a:buFont typeface="Caudex"/>
              <a:buNone/>
              <a:defRPr sz="1000" b="1">
                <a:latin typeface="Caudex"/>
                <a:ea typeface="Caudex"/>
                <a:cs typeface="Caudex"/>
                <a:sym typeface="Caudex"/>
              </a:defRPr>
            </a:lvl3pPr>
            <a:lvl4pPr lvl="3" algn="ctr" rtl="0">
              <a:lnSpc>
                <a:spcPct val="100000"/>
              </a:lnSpc>
              <a:spcBef>
                <a:spcPts val="0"/>
              </a:spcBef>
              <a:spcAft>
                <a:spcPts val="0"/>
              </a:spcAft>
              <a:buSzPts val="1000"/>
              <a:buFont typeface="Caudex"/>
              <a:buNone/>
              <a:defRPr sz="1000" b="1">
                <a:latin typeface="Caudex"/>
                <a:ea typeface="Caudex"/>
                <a:cs typeface="Caudex"/>
                <a:sym typeface="Caudex"/>
              </a:defRPr>
            </a:lvl4pPr>
            <a:lvl5pPr lvl="4" algn="ctr" rtl="0">
              <a:lnSpc>
                <a:spcPct val="100000"/>
              </a:lnSpc>
              <a:spcBef>
                <a:spcPts val="0"/>
              </a:spcBef>
              <a:spcAft>
                <a:spcPts val="0"/>
              </a:spcAft>
              <a:buSzPts val="1000"/>
              <a:buFont typeface="Caudex"/>
              <a:buNone/>
              <a:defRPr sz="1000" b="1">
                <a:latin typeface="Caudex"/>
                <a:ea typeface="Caudex"/>
                <a:cs typeface="Caudex"/>
                <a:sym typeface="Caudex"/>
              </a:defRPr>
            </a:lvl5pPr>
            <a:lvl6pPr lvl="5" algn="ctr" rtl="0">
              <a:lnSpc>
                <a:spcPct val="100000"/>
              </a:lnSpc>
              <a:spcBef>
                <a:spcPts val="0"/>
              </a:spcBef>
              <a:spcAft>
                <a:spcPts val="0"/>
              </a:spcAft>
              <a:buSzPts val="1000"/>
              <a:buFont typeface="Caudex"/>
              <a:buNone/>
              <a:defRPr sz="1000" b="1">
                <a:latin typeface="Caudex"/>
                <a:ea typeface="Caudex"/>
                <a:cs typeface="Caudex"/>
                <a:sym typeface="Caudex"/>
              </a:defRPr>
            </a:lvl6pPr>
            <a:lvl7pPr lvl="6" algn="ctr" rtl="0">
              <a:lnSpc>
                <a:spcPct val="100000"/>
              </a:lnSpc>
              <a:spcBef>
                <a:spcPts val="0"/>
              </a:spcBef>
              <a:spcAft>
                <a:spcPts val="0"/>
              </a:spcAft>
              <a:buSzPts val="1000"/>
              <a:buFont typeface="Caudex"/>
              <a:buNone/>
              <a:defRPr sz="1000" b="1">
                <a:latin typeface="Caudex"/>
                <a:ea typeface="Caudex"/>
                <a:cs typeface="Caudex"/>
                <a:sym typeface="Caudex"/>
              </a:defRPr>
            </a:lvl7pPr>
            <a:lvl8pPr lvl="7" algn="ctr" rtl="0">
              <a:lnSpc>
                <a:spcPct val="100000"/>
              </a:lnSpc>
              <a:spcBef>
                <a:spcPts val="0"/>
              </a:spcBef>
              <a:spcAft>
                <a:spcPts val="0"/>
              </a:spcAft>
              <a:buSzPts val="1000"/>
              <a:buFont typeface="Caudex"/>
              <a:buNone/>
              <a:defRPr sz="1000" b="1">
                <a:latin typeface="Caudex"/>
                <a:ea typeface="Caudex"/>
                <a:cs typeface="Caudex"/>
                <a:sym typeface="Caudex"/>
              </a:defRPr>
            </a:lvl8pPr>
            <a:lvl9pPr lvl="8" algn="ctr" rtl="0">
              <a:lnSpc>
                <a:spcPct val="100000"/>
              </a:lnSpc>
              <a:spcBef>
                <a:spcPts val="0"/>
              </a:spcBef>
              <a:spcAft>
                <a:spcPts val="0"/>
              </a:spcAft>
              <a:buSzPts val="1000"/>
              <a:buFont typeface="Caudex"/>
              <a:buNone/>
              <a:defRPr sz="1000" b="1">
                <a:latin typeface="Caudex"/>
                <a:ea typeface="Caudex"/>
                <a:cs typeface="Caudex"/>
                <a:sym typeface="Caudex"/>
              </a:defRPr>
            </a:lvl9pPr>
          </a:lstStyle>
          <a:p>
            <a:endParaRPr/>
          </a:p>
        </p:txBody>
      </p:sp>
      <p:grpSp>
        <p:nvGrpSpPr>
          <p:cNvPr id="12" name="Google Shape;12;p2"/>
          <p:cNvGrpSpPr/>
          <p:nvPr/>
        </p:nvGrpSpPr>
        <p:grpSpPr>
          <a:xfrm>
            <a:off x="8415259" y="1497502"/>
            <a:ext cx="226057" cy="3108790"/>
            <a:chOff x="8415259" y="1497502"/>
            <a:chExt cx="226057" cy="3108790"/>
          </a:xfrm>
        </p:grpSpPr>
        <p:cxnSp>
          <p:nvCxnSpPr>
            <p:cNvPr id="13" name="Google Shape;13;p2"/>
            <p:cNvCxnSpPr/>
            <p:nvPr/>
          </p:nvCxnSpPr>
          <p:spPr>
            <a:xfrm>
              <a:off x="8528400" y="1497502"/>
              <a:ext cx="0" cy="2599800"/>
            </a:xfrm>
            <a:prstGeom prst="straightConnector1">
              <a:avLst/>
            </a:prstGeom>
            <a:noFill/>
            <a:ln w="19050" cap="rnd" cmpd="sng">
              <a:solidFill>
                <a:schemeClr val="dk1"/>
              </a:solidFill>
              <a:prstDash val="solid"/>
              <a:round/>
              <a:headEnd type="none" w="med" len="med"/>
              <a:tailEnd type="none" w="med" len="med"/>
            </a:ln>
          </p:spPr>
        </p:cxnSp>
        <p:sp>
          <p:nvSpPr>
            <p:cNvPr id="14" name="Google Shape;14;p2"/>
            <p:cNvSpPr/>
            <p:nvPr/>
          </p:nvSpPr>
          <p:spPr>
            <a:xfrm rot="5400000">
              <a:off x="8352661" y="4317637"/>
              <a:ext cx="351252" cy="226057"/>
            </a:xfrm>
            <a:custGeom>
              <a:avLst/>
              <a:gdLst/>
              <a:ahLst/>
              <a:cxnLst/>
              <a:rect l="l" t="t" r="r" b="b"/>
              <a:pathLst>
                <a:path w="208768" h="134558" extrusionOk="0">
                  <a:moveTo>
                    <a:pt x="128848" y="0"/>
                  </a:moveTo>
                  <a:cubicBezTo>
                    <a:pt x="125456" y="0"/>
                    <a:pt x="122749" y="2708"/>
                    <a:pt x="122749" y="6100"/>
                  </a:cubicBezTo>
                  <a:lnTo>
                    <a:pt x="122749" y="61163"/>
                  </a:lnTo>
                  <a:lnTo>
                    <a:pt x="110516" y="61163"/>
                  </a:lnTo>
                  <a:lnTo>
                    <a:pt x="110516" y="18333"/>
                  </a:lnTo>
                  <a:cubicBezTo>
                    <a:pt x="110516" y="14940"/>
                    <a:pt x="107776" y="12233"/>
                    <a:pt x="104384" y="12233"/>
                  </a:cubicBezTo>
                  <a:cubicBezTo>
                    <a:pt x="100991" y="12233"/>
                    <a:pt x="98284" y="14940"/>
                    <a:pt x="98284" y="18333"/>
                  </a:cubicBezTo>
                  <a:lnTo>
                    <a:pt x="98284" y="61163"/>
                  </a:lnTo>
                  <a:lnTo>
                    <a:pt x="86051" y="61163"/>
                  </a:lnTo>
                  <a:lnTo>
                    <a:pt x="86051" y="30565"/>
                  </a:lnTo>
                  <a:cubicBezTo>
                    <a:pt x="86051" y="27173"/>
                    <a:pt x="83311" y="24465"/>
                    <a:pt x="79919" y="24465"/>
                  </a:cubicBezTo>
                  <a:cubicBezTo>
                    <a:pt x="76526" y="24465"/>
                    <a:pt x="73819" y="27173"/>
                    <a:pt x="73819" y="30565"/>
                  </a:cubicBezTo>
                  <a:lnTo>
                    <a:pt x="73819" y="61163"/>
                  </a:lnTo>
                  <a:lnTo>
                    <a:pt x="61586" y="61163"/>
                  </a:lnTo>
                  <a:lnTo>
                    <a:pt x="61586" y="18333"/>
                  </a:lnTo>
                  <a:cubicBezTo>
                    <a:pt x="61586" y="14940"/>
                    <a:pt x="58846" y="12233"/>
                    <a:pt x="55454" y="12233"/>
                  </a:cubicBezTo>
                  <a:cubicBezTo>
                    <a:pt x="52061" y="12233"/>
                    <a:pt x="49354" y="14940"/>
                    <a:pt x="49354" y="18333"/>
                  </a:cubicBezTo>
                  <a:lnTo>
                    <a:pt x="49354" y="61163"/>
                  </a:lnTo>
                  <a:lnTo>
                    <a:pt x="37121" y="61163"/>
                  </a:lnTo>
                  <a:lnTo>
                    <a:pt x="37121" y="30565"/>
                  </a:lnTo>
                  <a:cubicBezTo>
                    <a:pt x="37121" y="27173"/>
                    <a:pt x="34381" y="24465"/>
                    <a:pt x="30989" y="24465"/>
                  </a:cubicBezTo>
                  <a:cubicBezTo>
                    <a:pt x="27596" y="24465"/>
                    <a:pt x="24889" y="27173"/>
                    <a:pt x="24889" y="30565"/>
                  </a:cubicBezTo>
                  <a:lnTo>
                    <a:pt x="24889" y="61163"/>
                  </a:lnTo>
                  <a:lnTo>
                    <a:pt x="12232" y="61163"/>
                  </a:lnTo>
                  <a:lnTo>
                    <a:pt x="12232" y="42798"/>
                  </a:lnTo>
                  <a:cubicBezTo>
                    <a:pt x="12232" y="39405"/>
                    <a:pt x="9492" y="36698"/>
                    <a:pt x="6133" y="36698"/>
                  </a:cubicBezTo>
                  <a:cubicBezTo>
                    <a:pt x="2740" y="36698"/>
                    <a:pt x="0" y="39405"/>
                    <a:pt x="0" y="42798"/>
                  </a:cubicBezTo>
                  <a:lnTo>
                    <a:pt x="0" y="91727"/>
                  </a:lnTo>
                  <a:cubicBezTo>
                    <a:pt x="0" y="95120"/>
                    <a:pt x="2740" y="97860"/>
                    <a:pt x="6133" y="97860"/>
                  </a:cubicBezTo>
                  <a:cubicBezTo>
                    <a:pt x="9492" y="97860"/>
                    <a:pt x="12232" y="95120"/>
                    <a:pt x="12232" y="91727"/>
                  </a:cubicBezTo>
                  <a:lnTo>
                    <a:pt x="12232" y="73395"/>
                  </a:lnTo>
                  <a:lnTo>
                    <a:pt x="24889" y="73395"/>
                  </a:lnTo>
                  <a:lnTo>
                    <a:pt x="24889" y="103960"/>
                  </a:lnTo>
                  <a:cubicBezTo>
                    <a:pt x="24889" y="107352"/>
                    <a:pt x="27596" y="110092"/>
                    <a:pt x="30989" y="110092"/>
                  </a:cubicBezTo>
                  <a:cubicBezTo>
                    <a:pt x="34381" y="110092"/>
                    <a:pt x="37121" y="107352"/>
                    <a:pt x="37121" y="103960"/>
                  </a:cubicBezTo>
                  <a:lnTo>
                    <a:pt x="37121" y="73395"/>
                  </a:lnTo>
                  <a:lnTo>
                    <a:pt x="49354" y="73395"/>
                  </a:lnTo>
                  <a:lnTo>
                    <a:pt x="49354" y="116192"/>
                  </a:lnTo>
                  <a:cubicBezTo>
                    <a:pt x="49354" y="119585"/>
                    <a:pt x="52061" y="122325"/>
                    <a:pt x="55454" y="122325"/>
                  </a:cubicBezTo>
                  <a:cubicBezTo>
                    <a:pt x="58846" y="122325"/>
                    <a:pt x="61586" y="119585"/>
                    <a:pt x="61586" y="116192"/>
                  </a:cubicBezTo>
                  <a:lnTo>
                    <a:pt x="61586" y="73395"/>
                  </a:lnTo>
                  <a:lnTo>
                    <a:pt x="73819" y="73395"/>
                  </a:lnTo>
                  <a:lnTo>
                    <a:pt x="73819" y="103960"/>
                  </a:lnTo>
                  <a:cubicBezTo>
                    <a:pt x="73819" y="107352"/>
                    <a:pt x="76526" y="110092"/>
                    <a:pt x="79919" y="110092"/>
                  </a:cubicBezTo>
                  <a:cubicBezTo>
                    <a:pt x="83311" y="110092"/>
                    <a:pt x="86051" y="107352"/>
                    <a:pt x="86051" y="103960"/>
                  </a:cubicBezTo>
                  <a:lnTo>
                    <a:pt x="86051" y="73395"/>
                  </a:lnTo>
                  <a:lnTo>
                    <a:pt x="98284" y="73395"/>
                  </a:lnTo>
                  <a:lnTo>
                    <a:pt x="98284" y="116192"/>
                  </a:lnTo>
                  <a:cubicBezTo>
                    <a:pt x="98284" y="119585"/>
                    <a:pt x="100991" y="122325"/>
                    <a:pt x="104384" y="122325"/>
                  </a:cubicBezTo>
                  <a:cubicBezTo>
                    <a:pt x="107776" y="122325"/>
                    <a:pt x="110516" y="119585"/>
                    <a:pt x="110516" y="116192"/>
                  </a:cubicBezTo>
                  <a:lnTo>
                    <a:pt x="110516" y="73395"/>
                  </a:lnTo>
                  <a:lnTo>
                    <a:pt x="122749" y="73395"/>
                  </a:lnTo>
                  <a:lnTo>
                    <a:pt x="122749" y="128425"/>
                  </a:lnTo>
                  <a:cubicBezTo>
                    <a:pt x="122749" y="131817"/>
                    <a:pt x="125456" y="134557"/>
                    <a:pt x="128848" y="134557"/>
                  </a:cubicBezTo>
                  <a:cubicBezTo>
                    <a:pt x="132241" y="134557"/>
                    <a:pt x="134981" y="131817"/>
                    <a:pt x="134981" y="128425"/>
                  </a:cubicBezTo>
                  <a:lnTo>
                    <a:pt x="134981" y="73395"/>
                  </a:lnTo>
                  <a:lnTo>
                    <a:pt x="147213" y="73395"/>
                  </a:lnTo>
                  <a:lnTo>
                    <a:pt x="147213" y="116192"/>
                  </a:lnTo>
                  <a:cubicBezTo>
                    <a:pt x="147213" y="119585"/>
                    <a:pt x="149921" y="122325"/>
                    <a:pt x="153313" y="122325"/>
                  </a:cubicBezTo>
                  <a:cubicBezTo>
                    <a:pt x="156706" y="122325"/>
                    <a:pt x="159446" y="119585"/>
                    <a:pt x="159446" y="116192"/>
                  </a:cubicBezTo>
                  <a:lnTo>
                    <a:pt x="159446" y="73395"/>
                  </a:lnTo>
                  <a:lnTo>
                    <a:pt x="171678" y="73395"/>
                  </a:lnTo>
                  <a:lnTo>
                    <a:pt x="171678" y="103960"/>
                  </a:lnTo>
                  <a:cubicBezTo>
                    <a:pt x="171678" y="107352"/>
                    <a:pt x="174386" y="110092"/>
                    <a:pt x="177778" y="110092"/>
                  </a:cubicBezTo>
                  <a:cubicBezTo>
                    <a:pt x="181171" y="110092"/>
                    <a:pt x="183911" y="107352"/>
                    <a:pt x="183911" y="103960"/>
                  </a:cubicBezTo>
                  <a:lnTo>
                    <a:pt x="183911" y="73395"/>
                  </a:lnTo>
                  <a:lnTo>
                    <a:pt x="196535" y="73395"/>
                  </a:lnTo>
                  <a:lnTo>
                    <a:pt x="196535" y="91727"/>
                  </a:lnTo>
                  <a:cubicBezTo>
                    <a:pt x="196535" y="95120"/>
                    <a:pt x="199275" y="97860"/>
                    <a:pt x="202667" y="97860"/>
                  </a:cubicBezTo>
                  <a:cubicBezTo>
                    <a:pt x="206027" y="97860"/>
                    <a:pt x="208767" y="95120"/>
                    <a:pt x="208767" y="91727"/>
                  </a:cubicBezTo>
                  <a:lnTo>
                    <a:pt x="208767" y="42798"/>
                  </a:lnTo>
                  <a:cubicBezTo>
                    <a:pt x="208767" y="39405"/>
                    <a:pt x="206027" y="36698"/>
                    <a:pt x="202667" y="36698"/>
                  </a:cubicBezTo>
                  <a:cubicBezTo>
                    <a:pt x="199275" y="36698"/>
                    <a:pt x="196535" y="39405"/>
                    <a:pt x="196535" y="42798"/>
                  </a:cubicBezTo>
                  <a:lnTo>
                    <a:pt x="196535" y="61163"/>
                  </a:lnTo>
                  <a:lnTo>
                    <a:pt x="183911" y="61163"/>
                  </a:lnTo>
                  <a:lnTo>
                    <a:pt x="183911" y="30565"/>
                  </a:lnTo>
                  <a:cubicBezTo>
                    <a:pt x="183911" y="27173"/>
                    <a:pt x="181171" y="24465"/>
                    <a:pt x="177778" y="24465"/>
                  </a:cubicBezTo>
                  <a:cubicBezTo>
                    <a:pt x="174386" y="24465"/>
                    <a:pt x="171678" y="27173"/>
                    <a:pt x="171678" y="30565"/>
                  </a:cubicBezTo>
                  <a:lnTo>
                    <a:pt x="171678" y="61163"/>
                  </a:lnTo>
                  <a:lnTo>
                    <a:pt x="159446" y="61163"/>
                  </a:lnTo>
                  <a:lnTo>
                    <a:pt x="159446" y="18333"/>
                  </a:lnTo>
                  <a:cubicBezTo>
                    <a:pt x="159446" y="14940"/>
                    <a:pt x="156706" y="12233"/>
                    <a:pt x="153313" y="12233"/>
                  </a:cubicBezTo>
                  <a:cubicBezTo>
                    <a:pt x="149921" y="12233"/>
                    <a:pt x="147213" y="14940"/>
                    <a:pt x="147213" y="18333"/>
                  </a:cubicBezTo>
                  <a:lnTo>
                    <a:pt x="147213" y="61163"/>
                  </a:lnTo>
                  <a:lnTo>
                    <a:pt x="134981" y="61163"/>
                  </a:lnTo>
                  <a:lnTo>
                    <a:pt x="134981" y="6100"/>
                  </a:lnTo>
                  <a:cubicBezTo>
                    <a:pt x="134981" y="2708"/>
                    <a:pt x="132241" y="0"/>
                    <a:pt x="1288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5" name="Google Shape;15;p2"/>
          <p:cNvGrpSpPr/>
          <p:nvPr/>
        </p:nvGrpSpPr>
        <p:grpSpPr>
          <a:xfrm rot="10800000">
            <a:off x="502684" y="537208"/>
            <a:ext cx="226057" cy="2422921"/>
            <a:chOff x="8423375" y="2185659"/>
            <a:chExt cx="226057" cy="2422921"/>
          </a:xfrm>
        </p:grpSpPr>
        <p:cxnSp>
          <p:nvCxnSpPr>
            <p:cNvPr id="16" name="Google Shape;16;p2"/>
            <p:cNvCxnSpPr/>
            <p:nvPr/>
          </p:nvCxnSpPr>
          <p:spPr>
            <a:xfrm>
              <a:off x="8536404" y="2185659"/>
              <a:ext cx="0" cy="1914900"/>
            </a:xfrm>
            <a:prstGeom prst="straightConnector1">
              <a:avLst/>
            </a:prstGeom>
            <a:noFill/>
            <a:ln w="19050" cap="rnd" cmpd="sng">
              <a:solidFill>
                <a:schemeClr val="dk1"/>
              </a:solidFill>
              <a:prstDash val="solid"/>
              <a:round/>
              <a:headEnd type="none" w="med" len="med"/>
              <a:tailEnd type="none" w="med" len="med"/>
            </a:ln>
          </p:spPr>
        </p:cxnSp>
        <p:sp>
          <p:nvSpPr>
            <p:cNvPr id="17" name="Google Shape;17;p2"/>
            <p:cNvSpPr/>
            <p:nvPr/>
          </p:nvSpPr>
          <p:spPr>
            <a:xfrm rot="5400000">
              <a:off x="8360778" y="4319925"/>
              <a:ext cx="351252" cy="226057"/>
            </a:xfrm>
            <a:custGeom>
              <a:avLst/>
              <a:gdLst/>
              <a:ahLst/>
              <a:cxnLst/>
              <a:rect l="l" t="t" r="r" b="b"/>
              <a:pathLst>
                <a:path w="208768" h="134558" extrusionOk="0">
                  <a:moveTo>
                    <a:pt x="128848" y="0"/>
                  </a:moveTo>
                  <a:cubicBezTo>
                    <a:pt x="125456" y="0"/>
                    <a:pt x="122749" y="2708"/>
                    <a:pt x="122749" y="6100"/>
                  </a:cubicBezTo>
                  <a:lnTo>
                    <a:pt x="122749" y="61163"/>
                  </a:lnTo>
                  <a:lnTo>
                    <a:pt x="110516" y="61163"/>
                  </a:lnTo>
                  <a:lnTo>
                    <a:pt x="110516" y="18333"/>
                  </a:lnTo>
                  <a:cubicBezTo>
                    <a:pt x="110516" y="14940"/>
                    <a:pt x="107776" y="12233"/>
                    <a:pt x="104384" y="12233"/>
                  </a:cubicBezTo>
                  <a:cubicBezTo>
                    <a:pt x="100991" y="12233"/>
                    <a:pt x="98284" y="14940"/>
                    <a:pt x="98284" y="18333"/>
                  </a:cubicBezTo>
                  <a:lnTo>
                    <a:pt x="98284" y="61163"/>
                  </a:lnTo>
                  <a:lnTo>
                    <a:pt x="86051" y="61163"/>
                  </a:lnTo>
                  <a:lnTo>
                    <a:pt x="86051" y="30565"/>
                  </a:lnTo>
                  <a:cubicBezTo>
                    <a:pt x="86051" y="27173"/>
                    <a:pt x="83311" y="24465"/>
                    <a:pt x="79919" y="24465"/>
                  </a:cubicBezTo>
                  <a:cubicBezTo>
                    <a:pt x="76526" y="24465"/>
                    <a:pt x="73819" y="27173"/>
                    <a:pt x="73819" y="30565"/>
                  </a:cubicBezTo>
                  <a:lnTo>
                    <a:pt x="73819" y="61163"/>
                  </a:lnTo>
                  <a:lnTo>
                    <a:pt x="61586" y="61163"/>
                  </a:lnTo>
                  <a:lnTo>
                    <a:pt x="61586" y="18333"/>
                  </a:lnTo>
                  <a:cubicBezTo>
                    <a:pt x="61586" y="14940"/>
                    <a:pt x="58846" y="12233"/>
                    <a:pt x="55454" y="12233"/>
                  </a:cubicBezTo>
                  <a:cubicBezTo>
                    <a:pt x="52061" y="12233"/>
                    <a:pt x="49354" y="14940"/>
                    <a:pt x="49354" y="18333"/>
                  </a:cubicBezTo>
                  <a:lnTo>
                    <a:pt x="49354" y="61163"/>
                  </a:lnTo>
                  <a:lnTo>
                    <a:pt x="37121" y="61163"/>
                  </a:lnTo>
                  <a:lnTo>
                    <a:pt x="37121" y="30565"/>
                  </a:lnTo>
                  <a:cubicBezTo>
                    <a:pt x="37121" y="27173"/>
                    <a:pt x="34381" y="24465"/>
                    <a:pt x="30989" y="24465"/>
                  </a:cubicBezTo>
                  <a:cubicBezTo>
                    <a:pt x="27596" y="24465"/>
                    <a:pt x="24889" y="27173"/>
                    <a:pt x="24889" y="30565"/>
                  </a:cubicBezTo>
                  <a:lnTo>
                    <a:pt x="24889" y="61163"/>
                  </a:lnTo>
                  <a:lnTo>
                    <a:pt x="12232" y="61163"/>
                  </a:lnTo>
                  <a:lnTo>
                    <a:pt x="12232" y="42798"/>
                  </a:lnTo>
                  <a:cubicBezTo>
                    <a:pt x="12232" y="39405"/>
                    <a:pt x="9492" y="36698"/>
                    <a:pt x="6133" y="36698"/>
                  </a:cubicBezTo>
                  <a:cubicBezTo>
                    <a:pt x="2740" y="36698"/>
                    <a:pt x="0" y="39405"/>
                    <a:pt x="0" y="42798"/>
                  </a:cubicBezTo>
                  <a:lnTo>
                    <a:pt x="0" y="91727"/>
                  </a:lnTo>
                  <a:cubicBezTo>
                    <a:pt x="0" y="95120"/>
                    <a:pt x="2740" y="97860"/>
                    <a:pt x="6133" y="97860"/>
                  </a:cubicBezTo>
                  <a:cubicBezTo>
                    <a:pt x="9492" y="97860"/>
                    <a:pt x="12232" y="95120"/>
                    <a:pt x="12232" y="91727"/>
                  </a:cubicBezTo>
                  <a:lnTo>
                    <a:pt x="12232" y="73395"/>
                  </a:lnTo>
                  <a:lnTo>
                    <a:pt x="24889" y="73395"/>
                  </a:lnTo>
                  <a:lnTo>
                    <a:pt x="24889" y="103960"/>
                  </a:lnTo>
                  <a:cubicBezTo>
                    <a:pt x="24889" y="107352"/>
                    <a:pt x="27596" y="110092"/>
                    <a:pt x="30989" y="110092"/>
                  </a:cubicBezTo>
                  <a:cubicBezTo>
                    <a:pt x="34381" y="110092"/>
                    <a:pt x="37121" y="107352"/>
                    <a:pt x="37121" y="103960"/>
                  </a:cubicBezTo>
                  <a:lnTo>
                    <a:pt x="37121" y="73395"/>
                  </a:lnTo>
                  <a:lnTo>
                    <a:pt x="49354" y="73395"/>
                  </a:lnTo>
                  <a:lnTo>
                    <a:pt x="49354" y="116192"/>
                  </a:lnTo>
                  <a:cubicBezTo>
                    <a:pt x="49354" y="119585"/>
                    <a:pt x="52061" y="122325"/>
                    <a:pt x="55454" y="122325"/>
                  </a:cubicBezTo>
                  <a:cubicBezTo>
                    <a:pt x="58846" y="122325"/>
                    <a:pt x="61586" y="119585"/>
                    <a:pt x="61586" y="116192"/>
                  </a:cubicBezTo>
                  <a:lnTo>
                    <a:pt x="61586" y="73395"/>
                  </a:lnTo>
                  <a:lnTo>
                    <a:pt x="73819" y="73395"/>
                  </a:lnTo>
                  <a:lnTo>
                    <a:pt x="73819" y="103960"/>
                  </a:lnTo>
                  <a:cubicBezTo>
                    <a:pt x="73819" y="107352"/>
                    <a:pt x="76526" y="110092"/>
                    <a:pt x="79919" y="110092"/>
                  </a:cubicBezTo>
                  <a:cubicBezTo>
                    <a:pt x="83311" y="110092"/>
                    <a:pt x="86051" y="107352"/>
                    <a:pt x="86051" y="103960"/>
                  </a:cubicBezTo>
                  <a:lnTo>
                    <a:pt x="86051" y="73395"/>
                  </a:lnTo>
                  <a:lnTo>
                    <a:pt x="98284" y="73395"/>
                  </a:lnTo>
                  <a:lnTo>
                    <a:pt x="98284" y="116192"/>
                  </a:lnTo>
                  <a:cubicBezTo>
                    <a:pt x="98284" y="119585"/>
                    <a:pt x="100991" y="122325"/>
                    <a:pt x="104384" y="122325"/>
                  </a:cubicBezTo>
                  <a:cubicBezTo>
                    <a:pt x="107776" y="122325"/>
                    <a:pt x="110516" y="119585"/>
                    <a:pt x="110516" y="116192"/>
                  </a:cubicBezTo>
                  <a:lnTo>
                    <a:pt x="110516" y="73395"/>
                  </a:lnTo>
                  <a:lnTo>
                    <a:pt x="122749" y="73395"/>
                  </a:lnTo>
                  <a:lnTo>
                    <a:pt x="122749" y="128425"/>
                  </a:lnTo>
                  <a:cubicBezTo>
                    <a:pt x="122749" y="131817"/>
                    <a:pt x="125456" y="134557"/>
                    <a:pt x="128848" y="134557"/>
                  </a:cubicBezTo>
                  <a:cubicBezTo>
                    <a:pt x="132241" y="134557"/>
                    <a:pt x="134981" y="131817"/>
                    <a:pt x="134981" y="128425"/>
                  </a:cubicBezTo>
                  <a:lnTo>
                    <a:pt x="134981" y="73395"/>
                  </a:lnTo>
                  <a:lnTo>
                    <a:pt x="147213" y="73395"/>
                  </a:lnTo>
                  <a:lnTo>
                    <a:pt x="147213" y="116192"/>
                  </a:lnTo>
                  <a:cubicBezTo>
                    <a:pt x="147213" y="119585"/>
                    <a:pt x="149921" y="122325"/>
                    <a:pt x="153313" y="122325"/>
                  </a:cubicBezTo>
                  <a:cubicBezTo>
                    <a:pt x="156706" y="122325"/>
                    <a:pt x="159446" y="119585"/>
                    <a:pt x="159446" y="116192"/>
                  </a:cubicBezTo>
                  <a:lnTo>
                    <a:pt x="159446" y="73395"/>
                  </a:lnTo>
                  <a:lnTo>
                    <a:pt x="171678" y="73395"/>
                  </a:lnTo>
                  <a:lnTo>
                    <a:pt x="171678" y="103960"/>
                  </a:lnTo>
                  <a:cubicBezTo>
                    <a:pt x="171678" y="107352"/>
                    <a:pt x="174386" y="110092"/>
                    <a:pt x="177778" y="110092"/>
                  </a:cubicBezTo>
                  <a:cubicBezTo>
                    <a:pt x="181171" y="110092"/>
                    <a:pt x="183911" y="107352"/>
                    <a:pt x="183911" y="103960"/>
                  </a:cubicBezTo>
                  <a:lnTo>
                    <a:pt x="183911" y="73395"/>
                  </a:lnTo>
                  <a:lnTo>
                    <a:pt x="196535" y="73395"/>
                  </a:lnTo>
                  <a:lnTo>
                    <a:pt x="196535" y="91727"/>
                  </a:lnTo>
                  <a:cubicBezTo>
                    <a:pt x="196535" y="95120"/>
                    <a:pt x="199275" y="97860"/>
                    <a:pt x="202667" y="97860"/>
                  </a:cubicBezTo>
                  <a:cubicBezTo>
                    <a:pt x="206027" y="97860"/>
                    <a:pt x="208767" y="95120"/>
                    <a:pt x="208767" y="91727"/>
                  </a:cubicBezTo>
                  <a:lnTo>
                    <a:pt x="208767" y="42798"/>
                  </a:lnTo>
                  <a:cubicBezTo>
                    <a:pt x="208767" y="39405"/>
                    <a:pt x="206027" y="36698"/>
                    <a:pt x="202667" y="36698"/>
                  </a:cubicBezTo>
                  <a:cubicBezTo>
                    <a:pt x="199275" y="36698"/>
                    <a:pt x="196535" y="39405"/>
                    <a:pt x="196535" y="42798"/>
                  </a:cubicBezTo>
                  <a:lnTo>
                    <a:pt x="196535" y="61163"/>
                  </a:lnTo>
                  <a:lnTo>
                    <a:pt x="183911" y="61163"/>
                  </a:lnTo>
                  <a:lnTo>
                    <a:pt x="183911" y="30565"/>
                  </a:lnTo>
                  <a:cubicBezTo>
                    <a:pt x="183911" y="27173"/>
                    <a:pt x="181171" y="24465"/>
                    <a:pt x="177778" y="24465"/>
                  </a:cubicBezTo>
                  <a:cubicBezTo>
                    <a:pt x="174386" y="24465"/>
                    <a:pt x="171678" y="27173"/>
                    <a:pt x="171678" y="30565"/>
                  </a:cubicBezTo>
                  <a:lnTo>
                    <a:pt x="171678" y="61163"/>
                  </a:lnTo>
                  <a:lnTo>
                    <a:pt x="159446" y="61163"/>
                  </a:lnTo>
                  <a:lnTo>
                    <a:pt x="159446" y="18333"/>
                  </a:lnTo>
                  <a:cubicBezTo>
                    <a:pt x="159446" y="14940"/>
                    <a:pt x="156706" y="12233"/>
                    <a:pt x="153313" y="12233"/>
                  </a:cubicBezTo>
                  <a:cubicBezTo>
                    <a:pt x="149921" y="12233"/>
                    <a:pt x="147213" y="14940"/>
                    <a:pt x="147213" y="18333"/>
                  </a:cubicBezTo>
                  <a:lnTo>
                    <a:pt x="147213" y="61163"/>
                  </a:lnTo>
                  <a:lnTo>
                    <a:pt x="134981" y="61163"/>
                  </a:lnTo>
                  <a:lnTo>
                    <a:pt x="134981" y="6100"/>
                  </a:lnTo>
                  <a:cubicBezTo>
                    <a:pt x="134981" y="2708"/>
                    <a:pt x="132241" y="0"/>
                    <a:pt x="1288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8" name="Google Shape;18;p2"/>
          <p:cNvSpPr txBox="1">
            <a:spLocks noGrp="1"/>
          </p:cNvSpPr>
          <p:nvPr>
            <p:ph type="subTitle" idx="3"/>
          </p:nvPr>
        </p:nvSpPr>
        <p:spPr>
          <a:xfrm rot="5400000">
            <a:off x="7981950" y="850448"/>
            <a:ext cx="1097400" cy="274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000"/>
              <a:buFont typeface="Caudex"/>
              <a:buNone/>
              <a:defRPr sz="1000" b="1">
                <a:latin typeface="Caudex"/>
                <a:ea typeface="Caudex"/>
                <a:cs typeface="Caudex"/>
                <a:sym typeface="Caudex"/>
              </a:defRPr>
            </a:lvl1pPr>
            <a:lvl2pPr lvl="1" algn="ctr" rtl="0">
              <a:lnSpc>
                <a:spcPct val="100000"/>
              </a:lnSpc>
              <a:spcBef>
                <a:spcPts val="0"/>
              </a:spcBef>
              <a:spcAft>
                <a:spcPts val="0"/>
              </a:spcAft>
              <a:buSzPts val="1000"/>
              <a:buFont typeface="Caudex"/>
              <a:buNone/>
              <a:defRPr sz="1000" b="1">
                <a:latin typeface="Caudex"/>
                <a:ea typeface="Caudex"/>
                <a:cs typeface="Caudex"/>
                <a:sym typeface="Caudex"/>
              </a:defRPr>
            </a:lvl2pPr>
            <a:lvl3pPr lvl="2" algn="ctr" rtl="0">
              <a:lnSpc>
                <a:spcPct val="100000"/>
              </a:lnSpc>
              <a:spcBef>
                <a:spcPts val="0"/>
              </a:spcBef>
              <a:spcAft>
                <a:spcPts val="0"/>
              </a:spcAft>
              <a:buSzPts val="1000"/>
              <a:buFont typeface="Caudex"/>
              <a:buNone/>
              <a:defRPr sz="1000" b="1">
                <a:latin typeface="Caudex"/>
                <a:ea typeface="Caudex"/>
                <a:cs typeface="Caudex"/>
                <a:sym typeface="Caudex"/>
              </a:defRPr>
            </a:lvl3pPr>
            <a:lvl4pPr lvl="3" algn="ctr" rtl="0">
              <a:lnSpc>
                <a:spcPct val="100000"/>
              </a:lnSpc>
              <a:spcBef>
                <a:spcPts val="0"/>
              </a:spcBef>
              <a:spcAft>
                <a:spcPts val="0"/>
              </a:spcAft>
              <a:buSzPts val="1000"/>
              <a:buFont typeface="Caudex"/>
              <a:buNone/>
              <a:defRPr sz="1000" b="1">
                <a:latin typeface="Caudex"/>
                <a:ea typeface="Caudex"/>
                <a:cs typeface="Caudex"/>
                <a:sym typeface="Caudex"/>
              </a:defRPr>
            </a:lvl4pPr>
            <a:lvl5pPr lvl="4" algn="ctr" rtl="0">
              <a:lnSpc>
                <a:spcPct val="100000"/>
              </a:lnSpc>
              <a:spcBef>
                <a:spcPts val="0"/>
              </a:spcBef>
              <a:spcAft>
                <a:spcPts val="0"/>
              </a:spcAft>
              <a:buSzPts val="1000"/>
              <a:buFont typeface="Caudex"/>
              <a:buNone/>
              <a:defRPr sz="1000" b="1">
                <a:latin typeface="Caudex"/>
                <a:ea typeface="Caudex"/>
                <a:cs typeface="Caudex"/>
                <a:sym typeface="Caudex"/>
              </a:defRPr>
            </a:lvl5pPr>
            <a:lvl6pPr lvl="5" algn="ctr" rtl="0">
              <a:lnSpc>
                <a:spcPct val="100000"/>
              </a:lnSpc>
              <a:spcBef>
                <a:spcPts val="0"/>
              </a:spcBef>
              <a:spcAft>
                <a:spcPts val="0"/>
              </a:spcAft>
              <a:buSzPts val="1000"/>
              <a:buFont typeface="Caudex"/>
              <a:buNone/>
              <a:defRPr sz="1000" b="1">
                <a:latin typeface="Caudex"/>
                <a:ea typeface="Caudex"/>
                <a:cs typeface="Caudex"/>
                <a:sym typeface="Caudex"/>
              </a:defRPr>
            </a:lvl6pPr>
            <a:lvl7pPr lvl="6" algn="ctr" rtl="0">
              <a:lnSpc>
                <a:spcPct val="100000"/>
              </a:lnSpc>
              <a:spcBef>
                <a:spcPts val="0"/>
              </a:spcBef>
              <a:spcAft>
                <a:spcPts val="0"/>
              </a:spcAft>
              <a:buSzPts val="1000"/>
              <a:buFont typeface="Caudex"/>
              <a:buNone/>
              <a:defRPr sz="1000" b="1">
                <a:latin typeface="Caudex"/>
                <a:ea typeface="Caudex"/>
                <a:cs typeface="Caudex"/>
                <a:sym typeface="Caudex"/>
              </a:defRPr>
            </a:lvl7pPr>
            <a:lvl8pPr lvl="7" algn="ctr" rtl="0">
              <a:lnSpc>
                <a:spcPct val="100000"/>
              </a:lnSpc>
              <a:spcBef>
                <a:spcPts val="0"/>
              </a:spcBef>
              <a:spcAft>
                <a:spcPts val="0"/>
              </a:spcAft>
              <a:buSzPts val="1000"/>
              <a:buFont typeface="Caudex"/>
              <a:buNone/>
              <a:defRPr sz="1000" b="1">
                <a:latin typeface="Caudex"/>
                <a:ea typeface="Caudex"/>
                <a:cs typeface="Caudex"/>
                <a:sym typeface="Caudex"/>
              </a:defRPr>
            </a:lvl8pPr>
            <a:lvl9pPr lvl="8" algn="ctr" rtl="0">
              <a:lnSpc>
                <a:spcPct val="100000"/>
              </a:lnSpc>
              <a:spcBef>
                <a:spcPts val="0"/>
              </a:spcBef>
              <a:spcAft>
                <a:spcPts val="0"/>
              </a:spcAft>
              <a:buSzPts val="1000"/>
              <a:buFont typeface="Caudex"/>
              <a:buNone/>
              <a:defRPr sz="1000" b="1">
                <a:latin typeface="Caudex"/>
                <a:ea typeface="Caudex"/>
                <a:cs typeface="Caudex"/>
                <a:sym typeface="Caudex"/>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hree columns">
  <p:cSld name="CUSTOM_2_2_1">
    <p:bg>
      <p:bgPr>
        <a:blipFill>
          <a:blip r:embed="rId2">
            <a:alphaModFix/>
          </a:blip>
          <a:stretch>
            <a:fillRect/>
          </a:stretch>
        </a:blipFill>
        <a:effectLst/>
      </p:bgPr>
    </p:bg>
    <p:spTree>
      <p:nvGrpSpPr>
        <p:cNvPr id="1" name="Shape 179"/>
        <p:cNvGrpSpPr/>
        <p:nvPr/>
      </p:nvGrpSpPr>
      <p:grpSpPr>
        <a:xfrm>
          <a:off x="0" y="0"/>
          <a:ext cx="0" cy="0"/>
          <a:chOff x="0" y="0"/>
          <a:chExt cx="0" cy="0"/>
        </a:xfrm>
      </p:grpSpPr>
      <p:sp>
        <p:nvSpPr>
          <p:cNvPr id="180" name="Google Shape;180;p19"/>
          <p:cNvSpPr txBox="1">
            <a:spLocks noGrp="1"/>
          </p:cNvSpPr>
          <p:nvPr>
            <p:ph type="title" hasCustomPrompt="1"/>
          </p:nvPr>
        </p:nvSpPr>
        <p:spPr>
          <a:xfrm>
            <a:off x="1393602" y="1972625"/>
            <a:ext cx="892800" cy="527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3200"/>
              <a:buNone/>
              <a:defRPr/>
            </a:lvl1pPr>
            <a:lvl2pPr lvl="1" algn="ctr" rtl="0">
              <a:lnSpc>
                <a:spcPct val="100000"/>
              </a:lnSpc>
              <a:spcBef>
                <a:spcPts val="0"/>
              </a:spcBef>
              <a:spcAft>
                <a:spcPts val="0"/>
              </a:spcAft>
              <a:buClr>
                <a:schemeClr val="dk2"/>
              </a:buClr>
              <a:buSzPts val="3200"/>
              <a:buNone/>
              <a:defRPr sz="3200">
                <a:solidFill>
                  <a:schemeClr val="dk2"/>
                </a:solidFill>
              </a:defRPr>
            </a:lvl2pPr>
            <a:lvl3pPr lvl="2" algn="ctr" rtl="0">
              <a:lnSpc>
                <a:spcPct val="100000"/>
              </a:lnSpc>
              <a:spcBef>
                <a:spcPts val="0"/>
              </a:spcBef>
              <a:spcAft>
                <a:spcPts val="0"/>
              </a:spcAft>
              <a:buClr>
                <a:schemeClr val="dk2"/>
              </a:buClr>
              <a:buSzPts val="3200"/>
              <a:buNone/>
              <a:defRPr sz="3200">
                <a:solidFill>
                  <a:schemeClr val="dk2"/>
                </a:solidFill>
              </a:defRPr>
            </a:lvl3pPr>
            <a:lvl4pPr lvl="3" algn="ctr" rtl="0">
              <a:lnSpc>
                <a:spcPct val="100000"/>
              </a:lnSpc>
              <a:spcBef>
                <a:spcPts val="0"/>
              </a:spcBef>
              <a:spcAft>
                <a:spcPts val="0"/>
              </a:spcAft>
              <a:buClr>
                <a:schemeClr val="dk2"/>
              </a:buClr>
              <a:buSzPts val="3200"/>
              <a:buNone/>
              <a:defRPr sz="3200">
                <a:solidFill>
                  <a:schemeClr val="dk2"/>
                </a:solidFill>
              </a:defRPr>
            </a:lvl4pPr>
            <a:lvl5pPr lvl="4" algn="ctr" rtl="0">
              <a:lnSpc>
                <a:spcPct val="100000"/>
              </a:lnSpc>
              <a:spcBef>
                <a:spcPts val="0"/>
              </a:spcBef>
              <a:spcAft>
                <a:spcPts val="0"/>
              </a:spcAft>
              <a:buClr>
                <a:schemeClr val="dk2"/>
              </a:buClr>
              <a:buSzPts val="3200"/>
              <a:buNone/>
              <a:defRPr sz="3200">
                <a:solidFill>
                  <a:schemeClr val="dk2"/>
                </a:solidFill>
              </a:defRPr>
            </a:lvl5pPr>
            <a:lvl6pPr lvl="5" algn="ctr" rtl="0">
              <a:lnSpc>
                <a:spcPct val="100000"/>
              </a:lnSpc>
              <a:spcBef>
                <a:spcPts val="0"/>
              </a:spcBef>
              <a:spcAft>
                <a:spcPts val="0"/>
              </a:spcAft>
              <a:buClr>
                <a:schemeClr val="dk2"/>
              </a:buClr>
              <a:buSzPts val="3200"/>
              <a:buNone/>
              <a:defRPr sz="3200">
                <a:solidFill>
                  <a:schemeClr val="dk2"/>
                </a:solidFill>
              </a:defRPr>
            </a:lvl6pPr>
            <a:lvl7pPr lvl="6" algn="ctr" rtl="0">
              <a:lnSpc>
                <a:spcPct val="100000"/>
              </a:lnSpc>
              <a:spcBef>
                <a:spcPts val="0"/>
              </a:spcBef>
              <a:spcAft>
                <a:spcPts val="0"/>
              </a:spcAft>
              <a:buClr>
                <a:schemeClr val="dk2"/>
              </a:buClr>
              <a:buSzPts val="3200"/>
              <a:buNone/>
              <a:defRPr sz="3200">
                <a:solidFill>
                  <a:schemeClr val="dk2"/>
                </a:solidFill>
              </a:defRPr>
            </a:lvl7pPr>
            <a:lvl8pPr lvl="7" algn="ctr" rtl="0">
              <a:lnSpc>
                <a:spcPct val="100000"/>
              </a:lnSpc>
              <a:spcBef>
                <a:spcPts val="0"/>
              </a:spcBef>
              <a:spcAft>
                <a:spcPts val="0"/>
              </a:spcAft>
              <a:buClr>
                <a:schemeClr val="dk2"/>
              </a:buClr>
              <a:buSzPts val="3200"/>
              <a:buNone/>
              <a:defRPr sz="3200">
                <a:solidFill>
                  <a:schemeClr val="dk2"/>
                </a:solidFill>
              </a:defRPr>
            </a:lvl8pPr>
            <a:lvl9pPr lvl="8" algn="ctr" rtl="0">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181" name="Google Shape;181;p19"/>
          <p:cNvSpPr txBox="1">
            <a:spLocks noGrp="1"/>
          </p:cNvSpPr>
          <p:nvPr>
            <p:ph type="subTitle" idx="1"/>
          </p:nvPr>
        </p:nvSpPr>
        <p:spPr>
          <a:xfrm>
            <a:off x="720125" y="2674517"/>
            <a:ext cx="2239800" cy="371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200" b="1">
                <a:latin typeface="Caudex"/>
                <a:ea typeface="Caudex"/>
                <a:cs typeface="Caudex"/>
                <a:sym typeface="Caudex"/>
              </a:defRPr>
            </a:lvl1pPr>
            <a:lvl2pPr lvl="1" rtl="0">
              <a:lnSpc>
                <a:spcPct val="100000"/>
              </a:lnSpc>
              <a:spcBef>
                <a:spcPts val="0"/>
              </a:spcBef>
              <a:spcAft>
                <a:spcPts val="0"/>
              </a:spcAft>
              <a:buNone/>
              <a:defRPr sz="2200" b="1">
                <a:latin typeface="Caudex"/>
                <a:ea typeface="Caudex"/>
                <a:cs typeface="Caudex"/>
                <a:sym typeface="Caudex"/>
              </a:defRPr>
            </a:lvl2pPr>
            <a:lvl3pPr lvl="2" rtl="0">
              <a:lnSpc>
                <a:spcPct val="100000"/>
              </a:lnSpc>
              <a:spcBef>
                <a:spcPts val="0"/>
              </a:spcBef>
              <a:spcAft>
                <a:spcPts val="0"/>
              </a:spcAft>
              <a:buNone/>
              <a:defRPr sz="2200" b="1">
                <a:latin typeface="Caudex"/>
                <a:ea typeface="Caudex"/>
                <a:cs typeface="Caudex"/>
                <a:sym typeface="Caudex"/>
              </a:defRPr>
            </a:lvl3pPr>
            <a:lvl4pPr lvl="3" rtl="0">
              <a:lnSpc>
                <a:spcPct val="100000"/>
              </a:lnSpc>
              <a:spcBef>
                <a:spcPts val="0"/>
              </a:spcBef>
              <a:spcAft>
                <a:spcPts val="0"/>
              </a:spcAft>
              <a:buNone/>
              <a:defRPr sz="2200" b="1">
                <a:latin typeface="Caudex"/>
                <a:ea typeface="Caudex"/>
                <a:cs typeface="Caudex"/>
                <a:sym typeface="Caudex"/>
              </a:defRPr>
            </a:lvl4pPr>
            <a:lvl5pPr lvl="4" rtl="0">
              <a:lnSpc>
                <a:spcPct val="100000"/>
              </a:lnSpc>
              <a:spcBef>
                <a:spcPts val="0"/>
              </a:spcBef>
              <a:spcAft>
                <a:spcPts val="0"/>
              </a:spcAft>
              <a:buNone/>
              <a:defRPr sz="2200" b="1">
                <a:latin typeface="Caudex"/>
                <a:ea typeface="Caudex"/>
                <a:cs typeface="Caudex"/>
                <a:sym typeface="Caudex"/>
              </a:defRPr>
            </a:lvl5pPr>
            <a:lvl6pPr lvl="5" rtl="0">
              <a:lnSpc>
                <a:spcPct val="100000"/>
              </a:lnSpc>
              <a:spcBef>
                <a:spcPts val="0"/>
              </a:spcBef>
              <a:spcAft>
                <a:spcPts val="0"/>
              </a:spcAft>
              <a:buNone/>
              <a:defRPr sz="2200" b="1">
                <a:latin typeface="Caudex"/>
                <a:ea typeface="Caudex"/>
                <a:cs typeface="Caudex"/>
                <a:sym typeface="Caudex"/>
              </a:defRPr>
            </a:lvl6pPr>
            <a:lvl7pPr lvl="6" rtl="0">
              <a:lnSpc>
                <a:spcPct val="100000"/>
              </a:lnSpc>
              <a:spcBef>
                <a:spcPts val="0"/>
              </a:spcBef>
              <a:spcAft>
                <a:spcPts val="0"/>
              </a:spcAft>
              <a:buNone/>
              <a:defRPr sz="2200" b="1">
                <a:latin typeface="Caudex"/>
                <a:ea typeface="Caudex"/>
                <a:cs typeface="Caudex"/>
                <a:sym typeface="Caudex"/>
              </a:defRPr>
            </a:lvl7pPr>
            <a:lvl8pPr lvl="7" rtl="0">
              <a:lnSpc>
                <a:spcPct val="100000"/>
              </a:lnSpc>
              <a:spcBef>
                <a:spcPts val="0"/>
              </a:spcBef>
              <a:spcAft>
                <a:spcPts val="0"/>
              </a:spcAft>
              <a:buNone/>
              <a:defRPr sz="2200" b="1">
                <a:latin typeface="Caudex"/>
                <a:ea typeface="Caudex"/>
                <a:cs typeface="Caudex"/>
                <a:sym typeface="Caudex"/>
              </a:defRPr>
            </a:lvl8pPr>
            <a:lvl9pPr lvl="8" rtl="0">
              <a:lnSpc>
                <a:spcPct val="100000"/>
              </a:lnSpc>
              <a:spcBef>
                <a:spcPts val="0"/>
              </a:spcBef>
              <a:spcAft>
                <a:spcPts val="0"/>
              </a:spcAft>
              <a:buNone/>
              <a:defRPr sz="2200" b="1">
                <a:latin typeface="Caudex"/>
                <a:ea typeface="Caudex"/>
                <a:cs typeface="Caudex"/>
                <a:sym typeface="Caudex"/>
              </a:defRPr>
            </a:lvl9pPr>
          </a:lstStyle>
          <a:p>
            <a:endParaRPr/>
          </a:p>
        </p:txBody>
      </p:sp>
      <p:sp>
        <p:nvSpPr>
          <p:cNvPr id="182" name="Google Shape;182;p19"/>
          <p:cNvSpPr txBox="1">
            <a:spLocks noGrp="1"/>
          </p:cNvSpPr>
          <p:nvPr>
            <p:ph type="subTitle" idx="2"/>
          </p:nvPr>
        </p:nvSpPr>
        <p:spPr>
          <a:xfrm>
            <a:off x="720125" y="3045920"/>
            <a:ext cx="2239800" cy="888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500"/>
            </a:lvl1pPr>
            <a:lvl2pPr lvl="1" rtl="0">
              <a:lnSpc>
                <a:spcPct val="100000"/>
              </a:lnSpc>
              <a:spcBef>
                <a:spcPts val="0"/>
              </a:spcBef>
              <a:spcAft>
                <a:spcPts val="0"/>
              </a:spcAft>
              <a:buNone/>
              <a:defRPr sz="1500"/>
            </a:lvl2pPr>
            <a:lvl3pPr lvl="2" rtl="0">
              <a:lnSpc>
                <a:spcPct val="100000"/>
              </a:lnSpc>
              <a:spcBef>
                <a:spcPts val="0"/>
              </a:spcBef>
              <a:spcAft>
                <a:spcPts val="0"/>
              </a:spcAft>
              <a:buNone/>
              <a:defRPr sz="1500"/>
            </a:lvl3pPr>
            <a:lvl4pPr lvl="3" rtl="0">
              <a:lnSpc>
                <a:spcPct val="100000"/>
              </a:lnSpc>
              <a:spcBef>
                <a:spcPts val="0"/>
              </a:spcBef>
              <a:spcAft>
                <a:spcPts val="0"/>
              </a:spcAft>
              <a:buNone/>
              <a:defRPr sz="1500"/>
            </a:lvl4pPr>
            <a:lvl5pPr lvl="4" rtl="0">
              <a:lnSpc>
                <a:spcPct val="100000"/>
              </a:lnSpc>
              <a:spcBef>
                <a:spcPts val="0"/>
              </a:spcBef>
              <a:spcAft>
                <a:spcPts val="0"/>
              </a:spcAft>
              <a:buNone/>
              <a:defRPr sz="1500"/>
            </a:lvl5pPr>
            <a:lvl6pPr lvl="5" rtl="0">
              <a:lnSpc>
                <a:spcPct val="100000"/>
              </a:lnSpc>
              <a:spcBef>
                <a:spcPts val="0"/>
              </a:spcBef>
              <a:spcAft>
                <a:spcPts val="0"/>
              </a:spcAft>
              <a:buNone/>
              <a:defRPr sz="1500"/>
            </a:lvl6pPr>
            <a:lvl7pPr lvl="6" rtl="0">
              <a:lnSpc>
                <a:spcPct val="100000"/>
              </a:lnSpc>
              <a:spcBef>
                <a:spcPts val="0"/>
              </a:spcBef>
              <a:spcAft>
                <a:spcPts val="0"/>
              </a:spcAft>
              <a:buNone/>
              <a:defRPr sz="1500"/>
            </a:lvl7pPr>
            <a:lvl8pPr lvl="7" rtl="0">
              <a:lnSpc>
                <a:spcPct val="100000"/>
              </a:lnSpc>
              <a:spcBef>
                <a:spcPts val="0"/>
              </a:spcBef>
              <a:spcAft>
                <a:spcPts val="0"/>
              </a:spcAft>
              <a:buNone/>
              <a:defRPr sz="1500"/>
            </a:lvl8pPr>
            <a:lvl9pPr lvl="8" rtl="0">
              <a:lnSpc>
                <a:spcPct val="100000"/>
              </a:lnSpc>
              <a:spcBef>
                <a:spcPts val="0"/>
              </a:spcBef>
              <a:spcAft>
                <a:spcPts val="0"/>
              </a:spcAft>
              <a:buNone/>
              <a:defRPr sz="1500"/>
            </a:lvl9pPr>
          </a:lstStyle>
          <a:p>
            <a:endParaRPr/>
          </a:p>
        </p:txBody>
      </p:sp>
      <p:sp>
        <p:nvSpPr>
          <p:cNvPr id="183" name="Google Shape;183;p19"/>
          <p:cNvSpPr txBox="1">
            <a:spLocks noGrp="1"/>
          </p:cNvSpPr>
          <p:nvPr>
            <p:ph type="title" idx="3" hasCustomPrompt="1"/>
          </p:nvPr>
        </p:nvSpPr>
        <p:spPr>
          <a:xfrm>
            <a:off x="3988163" y="1972625"/>
            <a:ext cx="892800" cy="527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3200"/>
              <a:buNone/>
              <a:defRPr/>
            </a:lvl1pPr>
            <a:lvl2pPr lvl="1" algn="ctr" rtl="0">
              <a:lnSpc>
                <a:spcPct val="100000"/>
              </a:lnSpc>
              <a:spcBef>
                <a:spcPts val="0"/>
              </a:spcBef>
              <a:spcAft>
                <a:spcPts val="0"/>
              </a:spcAft>
              <a:buClr>
                <a:schemeClr val="dk2"/>
              </a:buClr>
              <a:buSzPts val="3200"/>
              <a:buNone/>
              <a:defRPr sz="3200">
                <a:solidFill>
                  <a:schemeClr val="dk2"/>
                </a:solidFill>
              </a:defRPr>
            </a:lvl2pPr>
            <a:lvl3pPr lvl="2" algn="ctr" rtl="0">
              <a:lnSpc>
                <a:spcPct val="100000"/>
              </a:lnSpc>
              <a:spcBef>
                <a:spcPts val="0"/>
              </a:spcBef>
              <a:spcAft>
                <a:spcPts val="0"/>
              </a:spcAft>
              <a:buClr>
                <a:schemeClr val="dk2"/>
              </a:buClr>
              <a:buSzPts val="3200"/>
              <a:buNone/>
              <a:defRPr sz="3200">
                <a:solidFill>
                  <a:schemeClr val="dk2"/>
                </a:solidFill>
              </a:defRPr>
            </a:lvl3pPr>
            <a:lvl4pPr lvl="3" algn="ctr" rtl="0">
              <a:lnSpc>
                <a:spcPct val="100000"/>
              </a:lnSpc>
              <a:spcBef>
                <a:spcPts val="0"/>
              </a:spcBef>
              <a:spcAft>
                <a:spcPts val="0"/>
              </a:spcAft>
              <a:buClr>
                <a:schemeClr val="dk2"/>
              </a:buClr>
              <a:buSzPts val="3200"/>
              <a:buNone/>
              <a:defRPr sz="3200">
                <a:solidFill>
                  <a:schemeClr val="dk2"/>
                </a:solidFill>
              </a:defRPr>
            </a:lvl4pPr>
            <a:lvl5pPr lvl="4" algn="ctr" rtl="0">
              <a:lnSpc>
                <a:spcPct val="100000"/>
              </a:lnSpc>
              <a:spcBef>
                <a:spcPts val="0"/>
              </a:spcBef>
              <a:spcAft>
                <a:spcPts val="0"/>
              </a:spcAft>
              <a:buClr>
                <a:schemeClr val="dk2"/>
              </a:buClr>
              <a:buSzPts val="3200"/>
              <a:buNone/>
              <a:defRPr sz="3200">
                <a:solidFill>
                  <a:schemeClr val="dk2"/>
                </a:solidFill>
              </a:defRPr>
            </a:lvl5pPr>
            <a:lvl6pPr lvl="5" algn="ctr" rtl="0">
              <a:lnSpc>
                <a:spcPct val="100000"/>
              </a:lnSpc>
              <a:spcBef>
                <a:spcPts val="0"/>
              </a:spcBef>
              <a:spcAft>
                <a:spcPts val="0"/>
              </a:spcAft>
              <a:buClr>
                <a:schemeClr val="dk2"/>
              </a:buClr>
              <a:buSzPts val="3200"/>
              <a:buNone/>
              <a:defRPr sz="3200">
                <a:solidFill>
                  <a:schemeClr val="dk2"/>
                </a:solidFill>
              </a:defRPr>
            </a:lvl6pPr>
            <a:lvl7pPr lvl="6" algn="ctr" rtl="0">
              <a:lnSpc>
                <a:spcPct val="100000"/>
              </a:lnSpc>
              <a:spcBef>
                <a:spcPts val="0"/>
              </a:spcBef>
              <a:spcAft>
                <a:spcPts val="0"/>
              </a:spcAft>
              <a:buClr>
                <a:schemeClr val="dk2"/>
              </a:buClr>
              <a:buSzPts val="3200"/>
              <a:buNone/>
              <a:defRPr sz="3200">
                <a:solidFill>
                  <a:schemeClr val="dk2"/>
                </a:solidFill>
              </a:defRPr>
            </a:lvl7pPr>
            <a:lvl8pPr lvl="7" algn="ctr" rtl="0">
              <a:lnSpc>
                <a:spcPct val="100000"/>
              </a:lnSpc>
              <a:spcBef>
                <a:spcPts val="0"/>
              </a:spcBef>
              <a:spcAft>
                <a:spcPts val="0"/>
              </a:spcAft>
              <a:buClr>
                <a:schemeClr val="dk2"/>
              </a:buClr>
              <a:buSzPts val="3200"/>
              <a:buNone/>
              <a:defRPr sz="3200">
                <a:solidFill>
                  <a:schemeClr val="dk2"/>
                </a:solidFill>
              </a:defRPr>
            </a:lvl8pPr>
            <a:lvl9pPr lvl="8" algn="ctr" rtl="0">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184" name="Google Shape;184;p19"/>
          <p:cNvSpPr txBox="1">
            <a:spLocks noGrp="1"/>
          </p:cNvSpPr>
          <p:nvPr>
            <p:ph type="subTitle" idx="4"/>
          </p:nvPr>
        </p:nvSpPr>
        <p:spPr>
          <a:xfrm>
            <a:off x="3314686" y="2674517"/>
            <a:ext cx="2239800" cy="371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200" b="1">
                <a:latin typeface="Caudex"/>
                <a:ea typeface="Caudex"/>
                <a:cs typeface="Caudex"/>
                <a:sym typeface="Caudex"/>
              </a:defRPr>
            </a:lvl1pPr>
            <a:lvl2pPr lvl="1" rtl="0">
              <a:lnSpc>
                <a:spcPct val="100000"/>
              </a:lnSpc>
              <a:spcBef>
                <a:spcPts val="0"/>
              </a:spcBef>
              <a:spcAft>
                <a:spcPts val="0"/>
              </a:spcAft>
              <a:buNone/>
              <a:defRPr sz="2200" b="1">
                <a:latin typeface="Caudex"/>
                <a:ea typeface="Caudex"/>
                <a:cs typeface="Caudex"/>
                <a:sym typeface="Caudex"/>
              </a:defRPr>
            </a:lvl2pPr>
            <a:lvl3pPr lvl="2" rtl="0">
              <a:lnSpc>
                <a:spcPct val="100000"/>
              </a:lnSpc>
              <a:spcBef>
                <a:spcPts val="0"/>
              </a:spcBef>
              <a:spcAft>
                <a:spcPts val="0"/>
              </a:spcAft>
              <a:buNone/>
              <a:defRPr sz="2200" b="1">
                <a:latin typeface="Caudex"/>
                <a:ea typeface="Caudex"/>
                <a:cs typeface="Caudex"/>
                <a:sym typeface="Caudex"/>
              </a:defRPr>
            </a:lvl3pPr>
            <a:lvl4pPr lvl="3" rtl="0">
              <a:lnSpc>
                <a:spcPct val="100000"/>
              </a:lnSpc>
              <a:spcBef>
                <a:spcPts val="0"/>
              </a:spcBef>
              <a:spcAft>
                <a:spcPts val="0"/>
              </a:spcAft>
              <a:buNone/>
              <a:defRPr sz="2200" b="1">
                <a:latin typeface="Caudex"/>
                <a:ea typeface="Caudex"/>
                <a:cs typeface="Caudex"/>
                <a:sym typeface="Caudex"/>
              </a:defRPr>
            </a:lvl4pPr>
            <a:lvl5pPr lvl="4" rtl="0">
              <a:lnSpc>
                <a:spcPct val="100000"/>
              </a:lnSpc>
              <a:spcBef>
                <a:spcPts val="0"/>
              </a:spcBef>
              <a:spcAft>
                <a:spcPts val="0"/>
              </a:spcAft>
              <a:buNone/>
              <a:defRPr sz="2200" b="1">
                <a:latin typeface="Caudex"/>
                <a:ea typeface="Caudex"/>
                <a:cs typeface="Caudex"/>
                <a:sym typeface="Caudex"/>
              </a:defRPr>
            </a:lvl5pPr>
            <a:lvl6pPr lvl="5" rtl="0">
              <a:lnSpc>
                <a:spcPct val="100000"/>
              </a:lnSpc>
              <a:spcBef>
                <a:spcPts val="0"/>
              </a:spcBef>
              <a:spcAft>
                <a:spcPts val="0"/>
              </a:spcAft>
              <a:buNone/>
              <a:defRPr sz="2200" b="1">
                <a:latin typeface="Caudex"/>
                <a:ea typeface="Caudex"/>
                <a:cs typeface="Caudex"/>
                <a:sym typeface="Caudex"/>
              </a:defRPr>
            </a:lvl6pPr>
            <a:lvl7pPr lvl="6" rtl="0">
              <a:lnSpc>
                <a:spcPct val="100000"/>
              </a:lnSpc>
              <a:spcBef>
                <a:spcPts val="0"/>
              </a:spcBef>
              <a:spcAft>
                <a:spcPts val="0"/>
              </a:spcAft>
              <a:buNone/>
              <a:defRPr sz="2200" b="1">
                <a:latin typeface="Caudex"/>
                <a:ea typeface="Caudex"/>
                <a:cs typeface="Caudex"/>
                <a:sym typeface="Caudex"/>
              </a:defRPr>
            </a:lvl7pPr>
            <a:lvl8pPr lvl="7" rtl="0">
              <a:lnSpc>
                <a:spcPct val="100000"/>
              </a:lnSpc>
              <a:spcBef>
                <a:spcPts val="0"/>
              </a:spcBef>
              <a:spcAft>
                <a:spcPts val="0"/>
              </a:spcAft>
              <a:buNone/>
              <a:defRPr sz="2200" b="1">
                <a:latin typeface="Caudex"/>
                <a:ea typeface="Caudex"/>
                <a:cs typeface="Caudex"/>
                <a:sym typeface="Caudex"/>
              </a:defRPr>
            </a:lvl8pPr>
            <a:lvl9pPr lvl="8" rtl="0">
              <a:lnSpc>
                <a:spcPct val="100000"/>
              </a:lnSpc>
              <a:spcBef>
                <a:spcPts val="0"/>
              </a:spcBef>
              <a:spcAft>
                <a:spcPts val="0"/>
              </a:spcAft>
              <a:buNone/>
              <a:defRPr sz="2200" b="1">
                <a:latin typeface="Caudex"/>
                <a:ea typeface="Caudex"/>
                <a:cs typeface="Caudex"/>
                <a:sym typeface="Caudex"/>
              </a:defRPr>
            </a:lvl9pPr>
          </a:lstStyle>
          <a:p>
            <a:endParaRPr/>
          </a:p>
        </p:txBody>
      </p:sp>
      <p:sp>
        <p:nvSpPr>
          <p:cNvPr id="185" name="Google Shape;185;p19"/>
          <p:cNvSpPr txBox="1">
            <a:spLocks noGrp="1"/>
          </p:cNvSpPr>
          <p:nvPr>
            <p:ph type="subTitle" idx="5"/>
          </p:nvPr>
        </p:nvSpPr>
        <p:spPr>
          <a:xfrm>
            <a:off x="3314686" y="3045920"/>
            <a:ext cx="2239800" cy="888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500"/>
            </a:lvl1pPr>
            <a:lvl2pPr lvl="1" rtl="0">
              <a:lnSpc>
                <a:spcPct val="100000"/>
              </a:lnSpc>
              <a:spcBef>
                <a:spcPts val="0"/>
              </a:spcBef>
              <a:spcAft>
                <a:spcPts val="0"/>
              </a:spcAft>
              <a:buNone/>
              <a:defRPr sz="1500"/>
            </a:lvl2pPr>
            <a:lvl3pPr lvl="2" rtl="0">
              <a:lnSpc>
                <a:spcPct val="100000"/>
              </a:lnSpc>
              <a:spcBef>
                <a:spcPts val="0"/>
              </a:spcBef>
              <a:spcAft>
                <a:spcPts val="0"/>
              </a:spcAft>
              <a:buNone/>
              <a:defRPr sz="1500"/>
            </a:lvl3pPr>
            <a:lvl4pPr lvl="3" rtl="0">
              <a:lnSpc>
                <a:spcPct val="100000"/>
              </a:lnSpc>
              <a:spcBef>
                <a:spcPts val="0"/>
              </a:spcBef>
              <a:spcAft>
                <a:spcPts val="0"/>
              </a:spcAft>
              <a:buNone/>
              <a:defRPr sz="1500"/>
            </a:lvl4pPr>
            <a:lvl5pPr lvl="4" rtl="0">
              <a:lnSpc>
                <a:spcPct val="100000"/>
              </a:lnSpc>
              <a:spcBef>
                <a:spcPts val="0"/>
              </a:spcBef>
              <a:spcAft>
                <a:spcPts val="0"/>
              </a:spcAft>
              <a:buNone/>
              <a:defRPr sz="1500"/>
            </a:lvl5pPr>
            <a:lvl6pPr lvl="5" rtl="0">
              <a:lnSpc>
                <a:spcPct val="100000"/>
              </a:lnSpc>
              <a:spcBef>
                <a:spcPts val="0"/>
              </a:spcBef>
              <a:spcAft>
                <a:spcPts val="0"/>
              </a:spcAft>
              <a:buNone/>
              <a:defRPr sz="1500"/>
            </a:lvl6pPr>
            <a:lvl7pPr lvl="6" rtl="0">
              <a:lnSpc>
                <a:spcPct val="100000"/>
              </a:lnSpc>
              <a:spcBef>
                <a:spcPts val="0"/>
              </a:spcBef>
              <a:spcAft>
                <a:spcPts val="0"/>
              </a:spcAft>
              <a:buNone/>
              <a:defRPr sz="1500"/>
            </a:lvl7pPr>
            <a:lvl8pPr lvl="7" rtl="0">
              <a:lnSpc>
                <a:spcPct val="100000"/>
              </a:lnSpc>
              <a:spcBef>
                <a:spcPts val="0"/>
              </a:spcBef>
              <a:spcAft>
                <a:spcPts val="0"/>
              </a:spcAft>
              <a:buNone/>
              <a:defRPr sz="1500"/>
            </a:lvl8pPr>
            <a:lvl9pPr lvl="8" rtl="0">
              <a:lnSpc>
                <a:spcPct val="100000"/>
              </a:lnSpc>
              <a:spcBef>
                <a:spcPts val="0"/>
              </a:spcBef>
              <a:spcAft>
                <a:spcPts val="0"/>
              </a:spcAft>
              <a:buNone/>
              <a:defRPr sz="1500"/>
            </a:lvl9pPr>
          </a:lstStyle>
          <a:p>
            <a:endParaRPr/>
          </a:p>
        </p:txBody>
      </p:sp>
      <p:sp>
        <p:nvSpPr>
          <p:cNvPr id="186" name="Google Shape;186;p19"/>
          <p:cNvSpPr txBox="1">
            <a:spLocks noGrp="1"/>
          </p:cNvSpPr>
          <p:nvPr>
            <p:ph type="title" idx="6" hasCustomPrompt="1"/>
          </p:nvPr>
        </p:nvSpPr>
        <p:spPr>
          <a:xfrm>
            <a:off x="6582718" y="1972625"/>
            <a:ext cx="892800" cy="527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3200"/>
              <a:buNone/>
              <a:defRPr/>
            </a:lvl1pPr>
            <a:lvl2pPr lvl="1" algn="ctr" rtl="0">
              <a:lnSpc>
                <a:spcPct val="100000"/>
              </a:lnSpc>
              <a:spcBef>
                <a:spcPts val="0"/>
              </a:spcBef>
              <a:spcAft>
                <a:spcPts val="0"/>
              </a:spcAft>
              <a:buClr>
                <a:schemeClr val="dk2"/>
              </a:buClr>
              <a:buSzPts val="3200"/>
              <a:buNone/>
              <a:defRPr sz="3200">
                <a:solidFill>
                  <a:schemeClr val="dk2"/>
                </a:solidFill>
              </a:defRPr>
            </a:lvl2pPr>
            <a:lvl3pPr lvl="2" algn="ctr" rtl="0">
              <a:lnSpc>
                <a:spcPct val="100000"/>
              </a:lnSpc>
              <a:spcBef>
                <a:spcPts val="0"/>
              </a:spcBef>
              <a:spcAft>
                <a:spcPts val="0"/>
              </a:spcAft>
              <a:buClr>
                <a:schemeClr val="dk2"/>
              </a:buClr>
              <a:buSzPts val="3200"/>
              <a:buNone/>
              <a:defRPr sz="3200">
                <a:solidFill>
                  <a:schemeClr val="dk2"/>
                </a:solidFill>
              </a:defRPr>
            </a:lvl3pPr>
            <a:lvl4pPr lvl="3" algn="ctr" rtl="0">
              <a:lnSpc>
                <a:spcPct val="100000"/>
              </a:lnSpc>
              <a:spcBef>
                <a:spcPts val="0"/>
              </a:spcBef>
              <a:spcAft>
                <a:spcPts val="0"/>
              </a:spcAft>
              <a:buClr>
                <a:schemeClr val="dk2"/>
              </a:buClr>
              <a:buSzPts val="3200"/>
              <a:buNone/>
              <a:defRPr sz="3200">
                <a:solidFill>
                  <a:schemeClr val="dk2"/>
                </a:solidFill>
              </a:defRPr>
            </a:lvl4pPr>
            <a:lvl5pPr lvl="4" algn="ctr" rtl="0">
              <a:lnSpc>
                <a:spcPct val="100000"/>
              </a:lnSpc>
              <a:spcBef>
                <a:spcPts val="0"/>
              </a:spcBef>
              <a:spcAft>
                <a:spcPts val="0"/>
              </a:spcAft>
              <a:buClr>
                <a:schemeClr val="dk2"/>
              </a:buClr>
              <a:buSzPts val="3200"/>
              <a:buNone/>
              <a:defRPr sz="3200">
                <a:solidFill>
                  <a:schemeClr val="dk2"/>
                </a:solidFill>
              </a:defRPr>
            </a:lvl5pPr>
            <a:lvl6pPr lvl="5" algn="ctr" rtl="0">
              <a:lnSpc>
                <a:spcPct val="100000"/>
              </a:lnSpc>
              <a:spcBef>
                <a:spcPts val="0"/>
              </a:spcBef>
              <a:spcAft>
                <a:spcPts val="0"/>
              </a:spcAft>
              <a:buClr>
                <a:schemeClr val="dk2"/>
              </a:buClr>
              <a:buSzPts val="3200"/>
              <a:buNone/>
              <a:defRPr sz="3200">
                <a:solidFill>
                  <a:schemeClr val="dk2"/>
                </a:solidFill>
              </a:defRPr>
            </a:lvl6pPr>
            <a:lvl7pPr lvl="6" algn="ctr" rtl="0">
              <a:lnSpc>
                <a:spcPct val="100000"/>
              </a:lnSpc>
              <a:spcBef>
                <a:spcPts val="0"/>
              </a:spcBef>
              <a:spcAft>
                <a:spcPts val="0"/>
              </a:spcAft>
              <a:buClr>
                <a:schemeClr val="dk2"/>
              </a:buClr>
              <a:buSzPts val="3200"/>
              <a:buNone/>
              <a:defRPr sz="3200">
                <a:solidFill>
                  <a:schemeClr val="dk2"/>
                </a:solidFill>
              </a:defRPr>
            </a:lvl7pPr>
            <a:lvl8pPr lvl="7" algn="ctr" rtl="0">
              <a:lnSpc>
                <a:spcPct val="100000"/>
              </a:lnSpc>
              <a:spcBef>
                <a:spcPts val="0"/>
              </a:spcBef>
              <a:spcAft>
                <a:spcPts val="0"/>
              </a:spcAft>
              <a:buClr>
                <a:schemeClr val="dk2"/>
              </a:buClr>
              <a:buSzPts val="3200"/>
              <a:buNone/>
              <a:defRPr sz="3200">
                <a:solidFill>
                  <a:schemeClr val="dk2"/>
                </a:solidFill>
              </a:defRPr>
            </a:lvl8pPr>
            <a:lvl9pPr lvl="8" algn="ctr" rtl="0">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187" name="Google Shape;187;p19"/>
          <p:cNvSpPr txBox="1">
            <a:spLocks noGrp="1"/>
          </p:cNvSpPr>
          <p:nvPr>
            <p:ph type="subTitle" idx="7"/>
          </p:nvPr>
        </p:nvSpPr>
        <p:spPr>
          <a:xfrm>
            <a:off x="5909241" y="2674517"/>
            <a:ext cx="2239800" cy="371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200" b="1">
                <a:latin typeface="Caudex"/>
                <a:ea typeface="Caudex"/>
                <a:cs typeface="Caudex"/>
                <a:sym typeface="Caudex"/>
              </a:defRPr>
            </a:lvl1pPr>
            <a:lvl2pPr lvl="1" rtl="0">
              <a:lnSpc>
                <a:spcPct val="100000"/>
              </a:lnSpc>
              <a:spcBef>
                <a:spcPts val="0"/>
              </a:spcBef>
              <a:spcAft>
                <a:spcPts val="0"/>
              </a:spcAft>
              <a:buNone/>
              <a:defRPr sz="2200" b="1">
                <a:latin typeface="Caudex"/>
                <a:ea typeface="Caudex"/>
                <a:cs typeface="Caudex"/>
                <a:sym typeface="Caudex"/>
              </a:defRPr>
            </a:lvl2pPr>
            <a:lvl3pPr lvl="2" rtl="0">
              <a:lnSpc>
                <a:spcPct val="100000"/>
              </a:lnSpc>
              <a:spcBef>
                <a:spcPts val="0"/>
              </a:spcBef>
              <a:spcAft>
                <a:spcPts val="0"/>
              </a:spcAft>
              <a:buNone/>
              <a:defRPr sz="2200" b="1">
                <a:latin typeface="Caudex"/>
                <a:ea typeface="Caudex"/>
                <a:cs typeface="Caudex"/>
                <a:sym typeface="Caudex"/>
              </a:defRPr>
            </a:lvl3pPr>
            <a:lvl4pPr lvl="3" rtl="0">
              <a:lnSpc>
                <a:spcPct val="100000"/>
              </a:lnSpc>
              <a:spcBef>
                <a:spcPts val="0"/>
              </a:spcBef>
              <a:spcAft>
                <a:spcPts val="0"/>
              </a:spcAft>
              <a:buNone/>
              <a:defRPr sz="2200" b="1">
                <a:latin typeface="Caudex"/>
                <a:ea typeface="Caudex"/>
                <a:cs typeface="Caudex"/>
                <a:sym typeface="Caudex"/>
              </a:defRPr>
            </a:lvl4pPr>
            <a:lvl5pPr lvl="4" rtl="0">
              <a:lnSpc>
                <a:spcPct val="100000"/>
              </a:lnSpc>
              <a:spcBef>
                <a:spcPts val="0"/>
              </a:spcBef>
              <a:spcAft>
                <a:spcPts val="0"/>
              </a:spcAft>
              <a:buNone/>
              <a:defRPr sz="2200" b="1">
                <a:latin typeface="Caudex"/>
                <a:ea typeface="Caudex"/>
                <a:cs typeface="Caudex"/>
                <a:sym typeface="Caudex"/>
              </a:defRPr>
            </a:lvl5pPr>
            <a:lvl6pPr lvl="5" rtl="0">
              <a:lnSpc>
                <a:spcPct val="100000"/>
              </a:lnSpc>
              <a:spcBef>
                <a:spcPts val="0"/>
              </a:spcBef>
              <a:spcAft>
                <a:spcPts val="0"/>
              </a:spcAft>
              <a:buNone/>
              <a:defRPr sz="2200" b="1">
                <a:latin typeface="Caudex"/>
                <a:ea typeface="Caudex"/>
                <a:cs typeface="Caudex"/>
                <a:sym typeface="Caudex"/>
              </a:defRPr>
            </a:lvl6pPr>
            <a:lvl7pPr lvl="6" rtl="0">
              <a:lnSpc>
                <a:spcPct val="100000"/>
              </a:lnSpc>
              <a:spcBef>
                <a:spcPts val="0"/>
              </a:spcBef>
              <a:spcAft>
                <a:spcPts val="0"/>
              </a:spcAft>
              <a:buNone/>
              <a:defRPr sz="2200" b="1">
                <a:latin typeface="Caudex"/>
                <a:ea typeface="Caudex"/>
                <a:cs typeface="Caudex"/>
                <a:sym typeface="Caudex"/>
              </a:defRPr>
            </a:lvl7pPr>
            <a:lvl8pPr lvl="7" rtl="0">
              <a:lnSpc>
                <a:spcPct val="100000"/>
              </a:lnSpc>
              <a:spcBef>
                <a:spcPts val="0"/>
              </a:spcBef>
              <a:spcAft>
                <a:spcPts val="0"/>
              </a:spcAft>
              <a:buNone/>
              <a:defRPr sz="2200" b="1">
                <a:latin typeface="Caudex"/>
                <a:ea typeface="Caudex"/>
                <a:cs typeface="Caudex"/>
                <a:sym typeface="Caudex"/>
              </a:defRPr>
            </a:lvl8pPr>
            <a:lvl9pPr lvl="8" rtl="0">
              <a:lnSpc>
                <a:spcPct val="100000"/>
              </a:lnSpc>
              <a:spcBef>
                <a:spcPts val="0"/>
              </a:spcBef>
              <a:spcAft>
                <a:spcPts val="0"/>
              </a:spcAft>
              <a:buNone/>
              <a:defRPr sz="2200" b="1">
                <a:latin typeface="Caudex"/>
                <a:ea typeface="Caudex"/>
                <a:cs typeface="Caudex"/>
                <a:sym typeface="Caudex"/>
              </a:defRPr>
            </a:lvl9pPr>
          </a:lstStyle>
          <a:p>
            <a:endParaRPr/>
          </a:p>
        </p:txBody>
      </p:sp>
      <p:sp>
        <p:nvSpPr>
          <p:cNvPr id="188" name="Google Shape;188;p19"/>
          <p:cNvSpPr txBox="1">
            <a:spLocks noGrp="1"/>
          </p:cNvSpPr>
          <p:nvPr>
            <p:ph type="subTitle" idx="8"/>
          </p:nvPr>
        </p:nvSpPr>
        <p:spPr>
          <a:xfrm>
            <a:off x="5909241" y="3045920"/>
            <a:ext cx="2239800" cy="888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500"/>
            </a:lvl1pPr>
            <a:lvl2pPr lvl="1" rtl="0">
              <a:lnSpc>
                <a:spcPct val="100000"/>
              </a:lnSpc>
              <a:spcBef>
                <a:spcPts val="0"/>
              </a:spcBef>
              <a:spcAft>
                <a:spcPts val="0"/>
              </a:spcAft>
              <a:buNone/>
              <a:defRPr sz="1500"/>
            </a:lvl2pPr>
            <a:lvl3pPr lvl="2" rtl="0">
              <a:lnSpc>
                <a:spcPct val="100000"/>
              </a:lnSpc>
              <a:spcBef>
                <a:spcPts val="0"/>
              </a:spcBef>
              <a:spcAft>
                <a:spcPts val="0"/>
              </a:spcAft>
              <a:buNone/>
              <a:defRPr sz="1500"/>
            </a:lvl3pPr>
            <a:lvl4pPr lvl="3" rtl="0">
              <a:lnSpc>
                <a:spcPct val="100000"/>
              </a:lnSpc>
              <a:spcBef>
                <a:spcPts val="0"/>
              </a:spcBef>
              <a:spcAft>
                <a:spcPts val="0"/>
              </a:spcAft>
              <a:buNone/>
              <a:defRPr sz="1500"/>
            </a:lvl4pPr>
            <a:lvl5pPr lvl="4" rtl="0">
              <a:lnSpc>
                <a:spcPct val="100000"/>
              </a:lnSpc>
              <a:spcBef>
                <a:spcPts val="0"/>
              </a:spcBef>
              <a:spcAft>
                <a:spcPts val="0"/>
              </a:spcAft>
              <a:buNone/>
              <a:defRPr sz="1500"/>
            </a:lvl5pPr>
            <a:lvl6pPr lvl="5" rtl="0">
              <a:lnSpc>
                <a:spcPct val="100000"/>
              </a:lnSpc>
              <a:spcBef>
                <a:spcPts val="0"/>
              </a:spcBef>
              <a:spcAft>
                <a:spcPts val="0"/>
              </a:spcAft>
              <a:buNone/>
              <a:defRPr sz="1500"/>
            </a:lvl6pPr>
            <a:lvl7pPr lvl="6" rtl="0">
              <a:lnSpc>
                <a:spcPct val="100000"/>
              </a:lnSpc>
              <a:spcBef>
                <a:spcPts val="0"/>
              </a:spcBef>
              <a:spcAft>
                <a:spcPts val="0"/>
              </a:spcAft>
              <a:buNone/>
              <a:defRPr sz="1500"/>
            </a:lvl7pPr>
            <a:lvl8pPr lvl="7" rtl="0">
              <a:lnSpc>
                <a:spcPct val="100000"/>
              </a:lnSpc>
              <a:spcBef>
                <a:spcPts val="0"/>
              </a:spcBef>
              <a:spcAft>
                <a:spcPts val="0"/>
              </a:spcAft>
              <a:buNone/>
              <a:defRPr sz="1500"/>
            </a:lvl8pPr>
            <a:lvl9pPr lvl="8" rtl="0">
              <a:lnSpc>
                <a:spcPct val="100000"/>
              </a:lnSpc>
              <a:spcBef>
                <a:spcPts val="0"/>
              </a:spcBef>
              <a:spcAft>
                <a:spcPts val="0"/>
              </a:spcAft>
              <a:buNone/>
              <a:defRPr sz="1500"/>
            </a:lvl9pPr>
          </a:lstStyle>
          <a:p>
            <a:endParaRPr/>
          </a:p>
        </p:txBody>
      </p:sp>
      <p:sp>
        <p:nvSpPr>
          <p:cNvPr id="189" name="Google Shape;189;p19"/>
          <p:cNvSpPr txBox="1">
            <a:spLocks noGrp="1"/>
          </p:cNvSpPr>
          <p:nvPr>
            <p:ph type="title" idx="9"/>
          </p:nvPr>
        </p:nvSpPr>
        <p:spPr>
          <a:xfrm>
            <a:off x="720000" y="387600"/>
            <a:ext cx="7428900" cy="5922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dk2"/>
              </a:buClr>
              <a:buSzPts val="3200"/>
              <a:buFont typeface="Fredoka One"/>
              <a:buNone/>
              <a:defRPr sz="3200"/>
            </a:lvl1pPr>
            <a:lvl2pPr lvl="1"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2pPr>
            <a:lvl3pPr lvl="2"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3pPr>
            <a:lvl4pPr lvl="3"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4pPr>
            <a:lvl5pPr lvl="4"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5pPr>
            <a:lvl6pPr lvl="5"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6pPr>
            <a:lvl7pPr lvl="6"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7pPr>
            <a:lvl8pPr lvl="7"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8pPr>
            <a:lvl9pPr lvl="8"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9pPr>
          </a:lstStyle>
          <a:p>
            <a:endParaRPr/>
          </a:p>
        </p:txBody>
      </p:sp>
      <p:grpSp>
        <p:nvGrpSpPr>
          <p:cNvPr id="190" name="Google Shape;190;p19"/>
          <p:cNvGrpSpPr/>
          <p:nvPr/>
        </p:nvGrpSpPr>
        <p:grpSpPr>
          <a:xfrm>
            <a:off x="8415259" y="1497502"/>
            <a:ext cx="226057" cy="3108790"/>
            <a:chOff x="8415259" y="1497502"/>
            <a:chExt cx="226057" cy="3108790"/>
          </a:xfrm>
        </p:grpSpPr>
        <p:cxnSp>
          <p:nvCxnSpPr>
            <p:cNvPr id="191" name="Google Shape;191;p19"/>
            <p:cNvCxnSpPr/>
            <p:nvPr/>
          </p:nvCxnSpPr>
          <p:spPr>
            <a:xfrm>
              <a:off x="8528400" y="1497502"/>
              <a:ext cx="0" cy="2599800"/>
            </a:xfrm>
            <a:prstGeom prst="straightConnector1">
              <a:avLst/>
            </a:prstGeom>
            <a:noFill/>
            <a:ln w="19050" cap="rnd" cmpd="sng">
              <a:solidFill>
                <a:schemeClr val="dk1"/>
              </a:solidFill>
              <a:prstDash val="solid"/>
              <a:round/>
              <a:headEnd type="none" w="med" len="med"/>
              <a:tailEnd type="none" w="med" len="med"/>
            </a:ln>
          </p:spPr>
        </p:cxnSp>
        <p:sp>
          <p:nvSpPr>
            <p:cNvPr id="192" name="Google Shape;192;p19"/>
            <p:cNvSpPr/>
            <p:nvPr/>
          </p:nvSpPr>
          <p:spPr>
            <a:xfrm rot="5400000">
              <a:off x="8352661" y="4317637"/>
              <a:ext cx="351252" cy="226057"/>
            </a:xfrm>
            <a:custGeom>
              <a:avLst/>
              <a:gdLst/>
              <a:ahLst/>
              <a:cxnLst/>
              <a:rect l="l" t="t" r="r" b="b"/>
              <a:pathLst>
                <a:path w="208768" h="134558" extrusionOk="0">
                  <a:moveTo>
                    <a:pt x="128848" y="0"/>
                  </a:moveTo>
                  <a:cubicBezTo>
                    <a:pt x="125456" y="0"/>
                    <a:pt x="122749" y="2708"/>
                    <a:pt x="122749" y="6100"/>
                  </a:cubicBezTo>
                  <a:lnTo>
                    <a:pt x="122749" y="61163"/>
                  </a:lnTo>
                  <a:lnTo>
                    <a:pt x="110516" y="61163"/>
                  </a:lnTo>
                  <a:lnTo>
                    <a:pt x="110516" y="18333"/>
                  </a:lnTo>
                  <a:cubicBezTo>
                    <a:pt x="110516" y="14940"/>
                    <a:pt x="107776" y="12233"/>
                    <a:pt x="104384" y="12233"/>
                  </a:cubicBezTo>
                  <a:cubicBezTo>
                    <a:pt x="100991" y="12233"/>
                    <a:pt x="98284" y="14940"/>
                    <a:pt x="98284" y="18333"/>
                  </a:cubicBezTo>
                  <a:lnTo>
                    <a:pt x="98284" y="61163"/>
                  </a:lnTo>
                  <a:lnTo>
                    <a:pt x="86051" y="61163"/>
                  </a:lnTo>
                  <a:lnTo>
                    <a:pt x="86051" y="30565"/>
                  </a:lnTo>
                  <a:cubicBezTo>
                    <a:pt x="86051" y="27173"/>
                    <a:pt x="83311" y="24465"/>
                    <a:pt x="79919" y="24465"/>
                  </a:cubicBezTo>
                  <a:cubicBezTo>
                    <a:pt x="76526" y="24465"/>
                    <a:pt x="73819" y="27173"/>
                    <a:pt x="73819" y="30565"/>
                  </a:cubicBezTo>
                  <a:lnTo>
                    <a:pt x="73819" y="61163"/>
                  </a:lnTo>
                  <a:lnTo>
                    <a:pt x="61586" y="61163"/>
                  </a:lnTo>
                  <a:lnTo>
                    <a:pt x="61586" y="18333"/>
                  </a:lnTo>
                  <a:cubicBezTo>
                    <a:pt x="61586" y="14940"/>
                    <a:pt x="58846" y="12233"/>
                    <a:pt x="55454" y="12233"/>
                  </a:cubicBezTo>
                  <a:cubicBezTo>
                    <a:pt x="52061" y="12233"/>
                    <a:pt x="49354" y="14940"/>
                    <a:pt x="49354" y="18333"/>
                  </a:cubicBezTo>
                  <a:lnTo>
                    <a:pt x="49354" y="61163"/>
                  </a:lnTo>
                  <a:lnTo>
                    <a:pt x="37121" y="61163"/>
                  </a:lnTo>
                  <a:lnTo>
                    <a:pt x="37121" y="30565"/>
                  </a:lnTo>
                  <a:cubicBezTo>
                    <a:pt x="37121" y="27173"/>
                    <a:pt x="34381" y="24465"/>
                    <a:pt x="30989" y="24465"/>
                  </a:cubicBezTo>
                  <a:cubicBezTo>
                    <a:pt x="27596" y="24465"/>
                    <a:pt x="24889" y="27173"/>
                    <a:pt x="24889" y="30565"/>
                  </a:cubicBezTo>
                  <a:lnTo>
                    <a:pt x="24889" y="61163"/>
                  </a:lnTo>
                  <a:lnTo>
                    <a:pt x="12232" y="61163"/>
                  </a:lnTo>
                  <a:lnTo>
                    <a:pt x="12232" y="42798"/>
                  </a:lnTo>
                  <a:cubicBezTo>
                    <a:pt x="12232" y="39405"/>
                    <a:pt x="9492" y="36698"/>
                    <a:pt x="6133" y="36698"/>
                  </a:cubicBezTo>
                  <a:cubicBezTo>
                    <a:pt x="2740" y="36698"/>
                    <a:pt x="0" y="39405"/>
                    <a:pt x="0" y="42798"/>
                  </a:cubicBezTo>
                  <a:lnTo>
                    <a:pt x="0" y="91727"/>
                  </a:lnTo>
                  <a:cubicBezTo>
                    <a:pt x="0" y="95120"/>
                    <a:pt x="2740" y="97860"/>
                    <a:pt x="6133" y="97860"/>
                  </a:cubicBezTo>
                  <a:cubicBezTo>
                    <a:pt x="9492" y="97860"/>
                    <a:pt x="12232" y="95120"/>
                    <a:pt x="12232" y="91727"/>
                  </a:cubicBezTo>
                  <a:lnTo>
                    <a:pt x="12232" y="73395"/>
                  </a:lnTo>
                  <a:lnTo>
                    <a:pt x="24889" y="73395"/>
                  </a:lnTo>
                  <a:lnTo>
                    <a:pt x="24889" y="103960"/>
                  </a:lnTo>
                  <a:cubicBezTo>
                    <a:pt x="24889" y="107352"/>
                    <a:pt x="27596" y="110092"/>
                    <a:pt x="30989" y="110092"/>
                  </a:cubicBezTo>
                  <a:cubicBezTo>
                    <a:pt x="34381" y="110092"/>
                    <a:pt x="37121" y="107352"/>
                    <a:pt x="37121" y="103960"/>
                  </a:cubicBezTo>
                  <a:lnTo>
                    <a:pt x="37121" y="73395"/>
                  </a:lnTo>
                  <a:lnTo>
                    <a:pt x="49354" y="73395"/>
                  </a:lnTo>
                  <a:lnTo>
                    <a:pt x="49354" y="116192"/>
                  </a:lnTo>
                  <a:cubicBezTo>
                    <a:pt x="49354" y="119585"/>
                    <a:pt x="52061" y="122325"/>
                    <a:pt x="55454" y="122325"/>
                  </a:cubicBezTo>
                  <a:cubicBezTo>
                    <a:pt x="58846" y="122325"/>
                    <a:pt x="61586" y="119585"/>
                    <a:pt x="61586" y="116192"/>
                  </a:cubicBezTo>
                  <a:lnTo>
                    <a:pt x="61586" y="73395"/>
                  </a:lnTo>
                  <a:lnTo>
                    <a:pt x="73819" y="73395"/>
                  </a:lnTo>
                  <a:lnTo>
                    <a:pt x="73819" y="103960"/>
                  </a:lnTo>
                  <a:cubicBezTo>
                    <a:pt x="73819" y="107352"/>
                    <a:pt x="76526" y="110092"/>
                    <a:pt x="79919" y="110092"/>
                  </a:cubicBezTo>
                  <a:cubicBezTo>
                    <a:pt x="83311" y="110092"/>
                    <a:pt x="86051" y="107352"/>
                    <a:pt x="86051" y="103960"/>
                  </a:cubicBezTo>
                  <a:lnTo>
                    <a:pt x="86051" y="73395"/>
                  </a:lnTo>
                  <a:lnTo>
                    <a:pt x="98284" y="73395"/>
                  </a:lnTo>
                  <a:lnTo>
                    <a:pt x="98284" y="116192"/>
                  </a:lnTo>
                  <a:cubicBezTo>
                    <a:pt x="98284" y="119585"/>
                    <a:pt x="100991" y="122325"/>
                    <a:pt x="104384" y="122325"/>
                  </a:cubicBezTo>
                  <a:cubicBezTo>
                    <a:pt x="107776" y="122325"/>
                    <a:pt x="110516" y="119585"/>
                    <a:pt x="110516" y="116192"/>
                  </a:cubicBezTo>
                  <a:lnTo>
                    <a:pt x="110516" y="73395"/>
                  </a:lnTo>
                  <a:lnTo>
                    <a:pt x="122749" y="73395"/>
                  </a:lnTo>
                  <a:lnTo>
                    <a:pt x="122749" y="128425"/>
                  </a:lnTo>
                  <a:cubicBezTo>
                    <a:pt x="122749" y="131817"/>
                    <a:pt x="125456" y="134557"/>
                    <a:pt x="128848" y="134557"/>
                  </a:cubicBezTo>
                  <a:cubicBezTo>
                    <a:pt x="132241" y="134557"/>
                    <a:pt x="134981" y="131817"/>
                    <a:pt x="134981" y="128425"/>
                  </a:cubicBezTo>
                  <a:lnTo>
                    <a:pt x="134981" y="73395"/>
                  </a:lnTo>
                  <a:lnTo>
                    <a:pt x="147213" y="73395"/>
                  </a:lnTo>
                  <a:lnTo>
                    <a:pt x="147213" y="116192"/>
                  </a:lnTo>
                  <a:cubicBezTo>
                    <a:pt x="147213" y="119585"/>
                    <a:pt x="149921" y="122325"/>
                    <a:pt x="153313" y="122325"/>
                  </a:cubicBezTo>
                  <a:cubicBezTo>
                    <a:pt x="156706" y="122325"/>
                    <a:pt x="159446" y="119585"/>
                    <a:pt x="159446" y="116192"/>
                  </a:cubicBezTo>
                  <a:lnTo>
                    <a:pt x="159446" y="73395"/>
                  </a:lnTo>
                  <a:lnTo>
                    <a:pt x="171678" y="73395"/>
                  </a:lnTo>
                  <a:lnTo>
                    <a:pt x="171678" y="103960"/>
                  </a:lnTo>
                  <a:cubicBezTo>
                    <a:pt x="171678" y="107352"/>
                    <a:pt x="174386" y="110092"/>
                    <a:pt x="177778" y="110092"/>
                  </a:cubicBezTo>
                  <a:cubicBezTo>
                    <a:pt x="181171" y="110092"/>
                    <a:pt x="183911" y="107352"/>
                    <a:pt x="183911" y="103960"/>
                  </a:cubicBezTo>
                  <a:lnTo>
                    <a:pt x="183911" y="73395"/>
                  </a:lnTo>
                  <a:lnTo>
                    <a:pt x="196535" y="73395"/>
                  </a:lnTo>
                  <a:lnTo>
                    <a:pt x="196535" y="91727"/>
                  </a:lnTo>
                  <a:cubicBezTo>
                    <a:pt x="196535" y="95120"/>
                    <a:pt x="199275" y="97860"/>
                    <a:pt x="202667" y="97860"/>
                  </a:cubicBezTo>
                  <a:cubicBezTo>
                    <a:pt x="206027" y="97860"/>
                    <a:pt x="208767" y="95120"/>
                    <a:pt x="208767" y="91727"/>
                  </a:cubicBezTo>
                  <a:lnTo>
                    <a:pt x="208767" y="42798"/>
                  </a:lnTo>
                  <a:cubicBezTo>
                    <a:pt x="208767" y="39405"/>
                    <a:pt x="206027" y="36698"/>
                    <a:pt x="202667" y="36698"/>
                  </a:cubicBezTo>
                  <a:cubicBezTo>
                    <a:pt x="199275" y="36698"/>
                    <a:pt x="196535" y="39405"/>
                    <a:pt x="196535" y="42798"/>
                  </a:cubicBezTo>
                  <a:lnTo>
                    <a:pt x="196535" y="61163"/>
                  </a:lnTo>
                  <a:lnTo>
                    <a:pt x="183911" y="61163"/>
                  </a:lnTo>
                  <a:lnTo>
                    <a:pt x="183911" y="30565"/>
                  </a:lnTo>
                  <a:cubicBezTo>
                    <a:pt x="183911" y="27173"/>
                    <a:pt x="181171" y="24465"/>
                    <a:pt x="177778" y="24465"/>
                  </a:cubicBezTo>
                  <a:cubicBezTo>
                    <a:pt x="174386" y="24465"/>
                    <a:pt x="171678" y="27173"/>
                    <a:pt x="171678" y="30565"/>
                  </a:cubicBezTo>
                  <a:lnTo>
                    <a:pt x="171678" y="61163"/>
                  </a:lnTo>
                  <a:lnTo>
                    <a:pt x="159446" y="61163"/>
                  </a:lnTo>
                  <a:lnTo>
                    <a:pt x="159446" y="18333"/>
                  </a:lnTo>
                  <a:cubicBezTo>
                    <a:pt x="159446" y="14940"/>
                    <a:pt x="156706" y="12233"/>
                    <a:pt x="153313" y="12233"/>
                  </a:cubicBezTo>
                  <a:cubicBezTo>
                    <a:pt x="149921" y="12233"/>
                    <a:pt x="147213" y="14940"/>
                    <a:pt x="147213" y="18333"/>
                  </a:cubicBezTo>
                  <a:lnTo>
                    <a:pt x="147213" y="61163"/>
                  </a:lnTo>
                  <a:lnTo>
                    <a:pt x="134981" y="61163"/>
                  </a:lnTo>
                  <a:lnTo>
                    <a:pt x="134981" y="6100"/>
                  </a:lnTo>
                  <a:cubicBezTo>
                    <a:pt x="134981" y="2708"/>
                    <a:pt x="132241" y="0"/>
                    <a:pt x="1288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93" name="Google Shape;193;p19"/>
          <p:cNvSpPr txBox="1">
            <a:spLocks noGrp="1"/>
          </p:cNvSpPr>
          <p:nvPr>
            <p:ph type="subTitle" idx="13"/>
          </p:nvPr>
        </p:nvSpPr>
        <p:spPr>
          <a:xfrm rot="5400000">
            <a:off x="7981950" y="850448"/>
            <a:ext cx="1097400" cy="274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000"/>
              <a:buFont typeface="Caudex"/>
              <a:buNone/>
              <a:defRPr sz="1000" b="1">
                <a:latin typeface="Caudex"/>
                <a:ea typeface="Caudex"/>
                <a:cs typeface="Caudex"/>
                <a:sym typeface="Caudex"/>
              </a:defRPr>
            </a:lvl1pPr>
            <a:lvl2pPr lvl="1" algn="ctr" rtl="0">
              <a:lnSpc>
                <a:spcPct val="100000"/>
              </a:lnSpc>
              <a:spcBef>
                <a:spcPts val="0"/>
              </a:spcBef>
              <a:spcAft>
                <a:spcPts val="0"/>
              </a:spcAft>
              <a:buSzPts val="1000"/>
              <a:buFont typeface="Caudex"/>
              <a:buNone/>
              <a:defRPr sz="1000" b="1">
                <a:latin typeface="Caudex"/>
                <a:ea typeface="Caudex"/>
                <a:cs typeface="Caudex"/>
                <a:sym typeface="Caudex"/>
              </a:defRPr>
            </a:lvl2pPr>
            <a:lvl3pPr lvl="2" algn="ctr" rtl="0">
              <a:lnSpc>
                <a:spcPct val="100000"/>
              </a:lnSpc>
              <a:spcBef>
                <a:spcPts val="0"/>
              </a:spcBef>
              <a:spcAft>
                <a:spcPts val="0"/>
              </a:spcAft>
              <a:buSzPts val="1000"/>
              <a:buFont typeface="Caudex"/>
              <a:buNone/>
              <a:defRPr sz="1000" b="1">
                <a:latin typeface="Caudex"/>
                <a:ea typeface="Caudex"/>
                <a:cs typeface="Caudex"/>
                <a:sym typeface="Caudex"/>
              </a:defRPr>
            </a:lvl3pPr>
            <a:lvl4pPr lvl="3" algn="ctr" rtl="0">
              <a:lnSpc>
                <a:spcPct val="100000"/>
              </a:lnSpc>
              <a:spcBef>
                <a:spcPts val="0"/>
              </a:spcBef>
              <a:spcAft>
                <a:spcPts val="0"/>
              </a:spcAft>
              <a:buSzPts val="1000"/>
              <a:buFont typeface="Caudex"/>
              <a:buNone/>
              <a:defRPr sz="1000" b="1">
                <a:latin typeface="Caudex"/>
                <a:ea typeface="Caudex"/>
                <a:cs typeface="Caudex"/>
                <a:sym typeface="Caudex"/>
              </a:defRPr>
            </a:lvl4pPr>
            <a:lvl5pPr lvl="4" algn="ctr" rtl="0">
              <a:lnSpc>
                <a:spcPct val="100000"/>
              </a:lnSpc>
              <a:spcBef>
                <a:spcPts val="0"/>
              </a:spcBef>
              <a:spcAft>
                <a:spcPts val="0"/>
              </a:spcAft>
              <a:buSzPts val="1000"/>
              <a:buFont typeface="Caudex"/>
              <a:buNone/>
              <a:defRPr sz="1000" b="1">
                <a:latin typeface="Caudex"/>
                <a:ea typeface="Caudex"/>
                <a:cs typeface="Caudex"/>
                <a:sym typeface="Caudex"/>
              </a:defRPr>
            </a:lvl5pPr>
            <a:lvl6pPr lvl="5" algn="ctr" rtl="0">
              <a:lnSpc>
                <a:spcPct val="100000"/>
              </a:lnSpc>
              <a:spcBef>
                <a:spcPts val="0"/>
              </a:spcBef>
              <a:spcAft>
                <a:spcPts val="0"/>
              </a:spcAft>
              <a:buSzPts val="1000"/>
              <a:buFont typeface="Caudex"/>
              <a:buNone/>
              <a:defRPr sz="1000" b="1">
                <a:latin typeface="Caudex"/>
                <a:ea typeface="Caudex"/>
                <a:cs typeface="Caudex"/>
                <a:sym typeface="Caudex"/>
              </a:defRPr>
            </a:lvl6pPr>
            <a:lvl7pPr lvl="6" algn="ctr" rtl="0">
              <a:lnSpc>
                <a:spcPct val="100000"/>
              </a:lnSpc>
              <a:spcBef>
                <a:spcPts val="0"/>
              </a:spcBef>
              <a:spcAft>
                <a:spcPts val="0"/>
              </a:spcAft>
              <a:buSzPts val="1000"/>
              <a:buFont typeface="Caudex"/>
              <a:buNone/>
              <a:defRPr sz="1000" b="1">
                <a:latin typeface="Caudex"/>
                <a:ea typeface="Caudex"/>
                <a:cs typeface="Caudex"/>
                <a:sym typeface="Caudex"/>
              </a:defRPr>
            </a:lvl7pPr>
            <a:lvl8pPr lvl="7" algn="ctr" rtl="0">
              <a:lnSpc>
                <a:spcPct val="100000"/>
              </a:lnSpc>
              <a:spcBef>
                <a:spcPts val="0"/>
              </a:spcBef>
              <a:spcAft>
                <a:spcPts val="0"/>
              </a:spcAft>
              <a:buSzPts val="1000"/>
              <a:buFont typeface="Caudex"/>
              <a:buNone/>
              <a:defRPr sz="1000" b="1">
                <a:latin typeface="Caudex"/>
                <a:ea typeface="Caudex"/>
                <a:cs typeface="Caudex"/>
                <a:sym typeface="Caudex"/>
              </a:defRPr>
            </a:lvl8pPr>
            <a:lvl9pPr lvl="8" algn="ctr" rtl="0">
              <a:lnSpc>
                <a:spcPct val="100000"/>
              </a:lnSpc>
              <a:spcBef>
                <a:spcPts val="0"/>
              </a:spcBef>
              <a:spcAft>
                <a:spcPts val="0"/>
              </a:spcAft>
              <a:buSzPts val="1000"/>
              <a:buFont typeface="Caudex"/>
              <a:buNone/>
              <a:defRPr sz="1000" b="1">
                <a:latin typeface="Caudex"/>
                <a:ea typeface="Caudex"/>
                <a:cs typeface="Caudex"/>
                <a:sym typeface="Caudex"/>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four columns 1">
  <p:cSld name="CUSTOM_3_1_4_2_1_1_1">
    <p:bg>
      <p:bgPr>
        <a:blipFill>
          <a:blip r:embed="rId2">
            <a:alphaModFix/>
          </a:blip>
          <a:stretch>
            <a:fillRect/>
          </a:stretch>
        </a:blipFill>
        <a:effectLst/>
      </p:bgPr>
    </p:bg>
    <p:spTree>
      <p:nvGrpSpPr>
        <p:cNvPr id="1" name="Shape 208"/>
        <p:cNvGrpSpPr/>
        <p:nvPr/>
      </p:nvGrpSpPr>
      <p:grpSpPr>
        <a:xfrm>
          <a:off x="0" y="0"/>
          <a:ext cx="0" cy="0"/>
          <a:chOff x="0" y="0"/>
          <a:chExt cx="0" cy="0"/>
        </a:xfrm>
      </p:grpSpPr>
      <p:sp>
        <p:nvSpPr>
          <p:cNvPr id="209" name="Google Shape;209;p21"/>
          <p:cNvSpPr txBox="1">
            <a:spLocks noGrp="1"/>
          </p:cNvSpPr>
          <p:nvPr>
            <p:ph type="subTitle" idx="1"/>
          </p:nvPr>
        </p:nvSpPr>
        <p:spPr>
          <a:xfrm>
            <a:off x="720000" y="2796825"/>
            <a:ext cx="1647000" cy="371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200" b="1">
                <a:latin typeface="Caudex"/>
                <a:ea typeface="Caudex"/>
                <a:cs typeface="Caudex"/>
                <a:sym typeface="Caudex"/>
              </a:defRPr>
            </a:lvl1pPr>
            <a:lvl2pPr lvl="1" rtl="0">
              <a:lnSpc>
                <a:spcPct val="100000"/>
              </a:lnSpc>
              <a:spcBef>
                <a:spcPts val="0"/>
              </a:spcBef>
              <a:spcAft>
                <a:spcPts val="0"/>
              </a:spcAft>
              <a:buNone/>
              <a:defRPr sz="2200" b="1">
                <a:latin typeface="Caudex"/>
                <a:ea typeface="Caudex"/>
                <a:cs typeface="Caudex"/>
                <a:sym typeface="Caudex"/>
              </a:defRPr>
            </a:lvl2pPr>
            <a:lvl3pPr lvl="2" rtl="0">
              <a:lnSpc>
                <a:spcPct val="100000"/>
              </a:lnSpc>
              <a:spcBef>
                <a:spcPts val="0"/>
              </a:spcBef>
              <a:spcAft>
                <a:spcPts val="0"/>
              </a:spcAft>
              <a:buNone/>
              <a:defRPr sz="2200" b="1">
                <a:latin typeface="Caudex"/>
                <a:ea typeface="Caudex"/>
                <a:cs typeface="Caudex"/>
                <a:sym typeface="Caudex"/>
              </a:defRPr>
            </a:lvl3pPr>
            <a:lvl4pPr lvl="3" rtl="0">
              <a:lnSpc>
                <a:spcPct val="100000"/>
              </a:lnSpc>
              <a:spcBef>
                <a:spcPts val="0"/>
              </a:spcBef>
              <a:spcAft>
                <a:spcPts val="0"/>
              </a:spcAft>
              <a:buNone/>
              <a:defRPr sz="2200" b="1">
                <a:latin typeface="Caudex"/>
                <a:ea typeface="Caudex"/>
                <a:cs typeface="Caudex"/>
                <a:sym typeface="Caudex"/>
              </a:defRPr>
            </a:lvl4pPr>
            <a:lvl5pPr lvl="4" rtl="0">
              <a:lnSpc>
                <a:spcPct val="100000"/>
              </a:lnSpc>
              <a:spcBef>
                <a:spcPts val="0"/>
              </a:spcBef>
              <a:spcAft>
                <a:spcPts val="0"/>
              </a:spcAft>
              <a:buNone/>
              <a:defRPr sz="2200" b="1">
                <a:latin typeface="Caudex"/>
                <a:ea typeface="Caudex"/>
                <a:cs typeface="Caudex"/>
                <a:sym typeface="Caudex"/>
              </a:defRPr>
            </a:lvl5pPr>
            <a:lvl6pPr lvl="5" rtl="0">
              <a:lnSpc>
                <a:spcPct val="100000"/>
              </a:lnSpc>
              <a:spcBef>
                <a:spcPts val="0"/>
              </a:spcBef>
              <a:spcAft>
                <a:spcPts val="0"/>
              </a:spcAft>
              <a:buNone/>
              <a:defRPr sz="2200" b="1">
                <a:latin typeface="Caudex"/>
                <a:ea typeface="Caudex"/>
                <a:cs typeface="Caudex"/>
                <a:sym typeface="Caudex"/>
              </a:defRPr>
            </a:lvl6pPr>
            <a:lvl7pPr lvl="6" rtl="0">
              <a:lnSpc>
                <a:spcPct val="100000"/>
              </a:lnSpc>
              <a:spcBef>
                <a:spcPts val="0"/>
              </a:spcBef>
              <a:spcAft>
                <a:spcPts val="0"/>
              </a:spcAft>
              <a:buNone/>
              <a:defRPr sz="2200" b="1">
                <a:latin typeface="Caudex"/>
                <a:ea typeface="Caudex"/>
                <a:cs typeface="Caudex"/>
                <a:sym typeface="Caudex"/>
              </a:defRPr>
            </a:lvl7pPr>
            <a:lvl8pPr lvl="7" rtl="0">
              <a:lnSpc>
                <a:spcPct val="100000"/>
              </a:lnSpc>
              <a:spcBef>
                <a:spcPts val="0"/>
              </a:spcBef>
              <a:spcAft>
                <a:spcPts val="0"/>
              </a:spcAft>
              <a:buNone/>
              <a:defRPr sz="2200" b="1">
                <a:latin typeface="Caudex"/>
                <a:ea typeface="Caudex"/>
                <a:cs typeface="Caudex"/>
                <a:sym typeface="Caudex"/>
              </a:defRPr>
            </a:lvl8pPr>
            <a:lvl9pPr lvl="8" rtl="0">
              <a:lnSpc>
                <a:spcPct val="100000"/>
              </a:lnSpc>
              <a:spcBef>
                <a:spcPts val="0"/>
              </a:spcBef>
              <a:spcAft>
                <a:spcPts val="0"/>
              </a:spcAft>
              <a:buNone/>
              <a:defRPr sz="2200" b="1">
                <a:latin typeface="Caudex"/>
                <a:ea typeface="Caudex"/>
                <a:cs typeface="Caudex"/>
                <a:sym typeface="Caudex"/>
              </a:defRPr>
            </a:lvl9pPr>
          </a:lstStyle>
          <a:p>
            <a:endParaRPr/>
          </a:p>
        </p:txBody>
      </p:sp>
      <p:sp>
        <p:nvSpPr>
          <p:cNvPr id="210" name="Google Shape;210;p21"/>
          <p:cNvSpPr txBox="1">
            <a:spLocks noGrp="1"/>
          </p:cNvSpPr>
          <p:nvPr>
            <p:ph type="subTitle" idx="2"/>
          </p:nvPr>
        </p:nvSpPr>
        <p:spPr>
          <a:xfrm>
            <a:off x="720000" y="3168225"/>
            <a:ext cx="1647000" cy="888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500"/>
            </a:lvl1pPr>
            <a:lvl2pPr lvl="1" rtl="0">
              <a:lnSpc>
                <a:spcPct val="100000"/>
              </a:lnSpc>
              <a:spcBef>
                <a:spcPts val="0"/>
              </a:spcBef>
              <a:spcAft>
                <a:spcPts val="0"/>
              </a:spcAft>
              <a:buNone/>
              <a:defRPr sz="1500"/>
            </a:lvl2pPr>
            <a:lvl3pPr lvl="2" rtl="0">
              <a:lnSpc>
                <a:spcPct val="100000"/>
              </a:lnSpc>
              <a:spcBef>
                <a:spcPts val="0"/>
              </a:spcBef>
              <a:spcAft>
                <a:spcPts val="0"/>
              </a:spcAft>
              <a:buNone/>
              <a:defRPr sz="1500"/>
            </a:lvl3pPr>
            <a:lvl4pPr lvl="3" rtl="0">
              <a:lnSpc>
                <a:spcPct val="100000"/>
              </a:lnSpc>
              <a:spcBef>
                <a:spcPts val="0"/>
              </a:spcBef>
              <a:spcAft>
                <a:spcPts val="0"/>
              </a:spcAft>
              <a:buNone/>
              <a:defRPr sz="1500"/>
            </a:lvl4pPr>
            <a:lvl5pPr lvl="4" rtl="0">
              <a:lnSpc>
                <a:spcPct val="100000"/>
              </a:lnSpc>
              <a:spcBef>
                <a:spcPts val="0"/>
              </a:spcBef>
              <a:spcAft>
                <a:spcPts val="0"/>
              </a:spcAft>
              <a:buNone/>
              <a:defRPr sz="1500"/>
            </a:lvl5pPr>
            <a:lvl6pPr lvl="5" rtl="0">
              <a:lnSpc>
                <a:spcPct val="100000"/>
              </a:lnSpc>
              <a:spcBef>
                <a:spcPts val="0"/>
              </a:spcBef>
              <a:spcAft>
                <a:spcPts val="0"/>
              </a:spcAft>
              <a:buNone/>
              <a:defRPr sz="1500"/>
            </a:lvl6pPr>
            <a:lvl7pPr lvl="6" rtl="0">
              <a:lnSpc>
                <a:spcPct val="100000"/>
              </a:lnSpc>
              <a:spcBef>
                <a:spcPts val="0"/>
              </a:spcBef>
              <a:spcAft>
                <a:spcPts val="0"/>
              </a:spcAft>
              <a:buNone/>
              <a:defRPr sz="1500"/>
            </a:lvl7pPr>
            <a:lvl8pPr lvl="7" rtl="0">
              <a:lnSpc>
                <a:spcPct val="100000"/>
              </a:lnSpc>
              <a:spcBef>
                <a:spcPts val="0"/>
              </a:spcBef>
              <a:spcAft>
                <a:spcPts val="0"/>
              </a:spcAft>
              <a:buNone/>
              <a:defRPr sz="1500"/>
            </a:lvl8pPr>
            <a:lvl9pPr lvl="8" rtl="0">
              <a:lnSpc>
                <a:spcPct val="100000"/>
              </a:lnSpc>
              <a:spcBef>
                <a:spcPts val="0"/>
              </a:spcBef>
              <a:spcAft>
                <a:spcPts val="0"/>
              </a:spcAft>
              <a:buNone/>
              <a:defRPr sz="1500"/>
            </a:lvl9pPr>
          </a:lstStyle>
          <a:p>
            <a:endParaRPr/>
          </a:p>
        </p:txBody>
      </p:sp>
      <p:sp>
        <p:nvSpPr>
          <p:cNvPr id="211" name="Google Shape;211;p21"/>
          <p:cNvSpPr txBox="1">
            <a:spLocks noGrp="1"/>
          </p:cNvSpPr>
          <p:nvPr>
            <p:ph type="subTitle" idx="3"/>
          </p:nvPr>
        </p:nvSpPr>
        <p:spPr>
          <a:xfrm>
            <a:off x="2647327" y="2796825"/>
            <a:ext cx="1647000" cy="371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200" b="1">
                <a:latin typeface="Caudex"/>
                <a:ea typeface="Caudex"/>
                <a:cs typeface="Caudex"/>
                <a:sym typeface="Caudex"/>
              </a:defRPr>
            </a:lvl1pPr>
            <a:lvl2pPr lvl="1" rtl="0">
              <a:lnSpc>
                <a:spcPct val="100000"/>
              </a:lnSpc>
              <a:spcBef>
                <a:spcPts val="0"/>
              </a:spcBef>
              <a:spcAft>
                <a:spcPts val="0"/>
              </a:spcAft>
              <a:buNone/>
              <a:defRPr sz="2200" b="1">
                <a:latin typeface="Caudex"/>
                <a:ea typeface="Caudex"/>
                <a:cs typeface="Caudex"/>
                <a:sym typeface="Caudex"/>
              </a:defRPr>
            </a:lvl2pPr>
            <a:lvl3pPr lvl="2" rtl="0">
              <a:lnSpc>
                <a:spcPct val="100000"/>
              </a:lnSpc>
              <a:spcBef>
                <a:spcPts val="0"/>
              </a:spcBef>
              <a:spcAft>
                <a:spcPts val="0"/>
              </a:spcAft>
              <a:buNone/>
              <a:defRPr sz="2200" b="1">
                <a:latin typeface="Caudex"/>
                <a:ea typeface="Caudex"/>
                <a:cs typeface="Caudex"/>
                <a:sym typeface="Caudex"/>
              </a:defRPr>
            </a:lvl3pPr>
            <a:lvl4pPr lvl="3" rtl="0">
              <a:lnSpc>
                <a:spcPct val="100000"/>
              </a:lnSpc>
              <a:spcBef>
                <a:spcPts val="0"/>
              </a:spcBef>
              <a:spcAft>
                <a:spcPts val="0"/>
              </a:spcAft>
              <a:buNone/>
              <a:defRPr sz="2200" b="1">
                <a:latin typeface="Caudex"/>
                <a:ea typeface="Caudex"/>
                <a:cs typeface="Caudex"/>
                <a:sym typeface="Caudex"/>
              </a:defRPr>
            </a:lvl4pPr>
            <a:lvl5pPr lvl="4" rtl="0">
              <a:lnSpc>
                <a:spcPct val="100000"/>
              </a:lnSpc>
              <a:spcBef>
                <a:spcPts val="0"/>
              </a:spcBef>
              <a:spcAft>
                <a:spcPts val="0"/>
              </a:spcAft>
              <a:buNone/>
              <a:defRPr sz="2200" b="1">
                <a:latin typeface="Caudex"/>
                <a:ea typeface="Caudex"/>
                <a:cs typeface="Caudex"/>
                <a:sym typeface="Caudex"/>
              </a:defRPr>
            </a:lvl5pPr>
            <a:lvl6pPr lvl="5" rtl="0">
              <a:lnSpc>
                <a:spcPct val="100000"/>
              </a:lnSpc>
              <a:spcBef>
                <a:spcPts val="0"/>
              </a:spcBef>
              <a:spcAft>
                <a:spcPts val="0"/>
              </a:spcAft>
              <a:buNone/>
              <a:defRPr sz="2200" b="1">
                <a:latin typeface="Caudex"/>
                <a:ea typeface="Caudex"/>
                <a:cs typeface="Caudex"/>
                <a:sym typeface="Caudex"/>
              </a:defRPr>
            </a:lvl6pPr>
            <a:lvl7pPr lvl="6" rtl="0">
              <a:lnSpc>
                <a:spcPct val="100000"/>
              </a:lnSpc>
              <a:spcBef>
                <a:spcPts val="0"/>
              </a:spcBef>
              <a:spcAft>
                <a:spcPts val="0"/>
              </a:spcAft>
              <a:buNone/>
              <a:defRPr sz="2200" b="1">
                <a:latin typeface="Caudex"/>
                <a:ea typeface="Caudex"/>
                <a:cs typeface="Caudex"/>
                <a:sym typeface="Caudex"/>
              </a:defRPr>
            </a:lvl7pPr>
            <a:lvl8pPr lvl="7" rtl="0">
              <a:lnSpc>
                <a:spcPct val="100000"/>
              </a:lnSpc>
              <a:spcBef>
                <a:spcPts val="0"/>
              </a:spcBef>
              <a:spcAft>
                <a:spcPts val="0"/>
              </a:spcAft>
              <a:buNone/>
              <a:defRPr sz="2200" b="1">
                <a:latin typeface="Caudex"/>
                <a:ea typeface="Caudex"/>
                <a:cs typeface="Caudex"/>
                <a:sym typeface="Caudex"/>
              </a:defRPr>
            </a:lvl8pPr>
            <a:lvl9pPr lvl="8" rtl="0">
              <a:lnSpc>
                <a:spcPct val="100000"/>
              </a:lnSpc>
              <a:spcBef>
                <a:spcPts val="0"/>
              </a:spcBef>
              <a:spcAft>
                <a:spcPts val="0"/>
              </a:spcAft>
              <a:buNone/>
              <a:defRPr sz="2200" b="1">
                <a:latin typeface="Caudex"/>
                <a:ea typeface="Caudex"/>
                <a:cs typeface="Caudex"/>
                <a:sym typeface="Caudex"/>
              </a:defRPr>
            </a:lvl9pPr>
          </a:lstStyle>
          <a:p>
            <a:endParaRPr/>
          </a:p>
        </p:txBody>
      </p:sp>
      <p:sp>
        <p:nvSpPr>
          <p:cNvPr id="212" name="Google Shape;212;p21"/>
          <p:cNvSpPr txBox="1">
            <a:spLocks noGrp="1"/>
          </p:cNvSpPr>
          <p:nvPr>
            <p:ph type="subTitle" idx="4"/>
          </p:nvPr>
        </p:nvSpPr>
        <p:spPr>
          <a:xfrm>
            <a:off x="2647327" y="3168225"/>
            <a:ext cx="1647000" cy="888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500"/>
            </a:lvl1pPr>
            <a:lvl2pPr lvl="1" rtl="0">
              <a:lnSpc>
                <a:spcPct val="100000"/>
              </a:lnSpc>
              <a:spcBef>
                <a:spcPts val="0"/>
              </a:spcBef>
              <a:spcAft>
                <a:spcPts val="0"/>
              </a:spcAft>
              <a:buNone/>
              <a:defRPr sz="1500"/>
            </a:lvl2pPr>
            <a:lvl3pPr lvl="2" rtl="0">
              <a:lnSpc>
                <a:spcPct val="100000"/>
              </a:lnSpc>
              <a:spcBef>
                <a:spcPts val="0"/>
              </a:spcBef>
              <a:spcAft>
                <a:spcPts val="0"/>
              </a:spcAft>
              <a:buNone/>
              <a:defRPr sz="1500"/>
            </a:lvl3pPr>
            <a:lvl4pPr lvl="3" rtl="0">
              <a:lnSpc>
                <a:spcPct val="100000"/>
              </a:lnSpc>
              <a:spcBef>
                <a:spcPts val="0"/>
              </a:spcBef>
              <a:spcAft>
                <a:spcPts val="0"/>
              </a:spcAft>
              <a:buNone/>
              <a:defRPr sz="1500"/>
            </a:lvl4pPr>
            <a:lvl5pPr lvl="4" rtl="0">
              <a:lnSpc>
                <a:spcPct val="100000"/>
              </a:lnSpc>
              <a:spcBef>
                <a:spcPts val="0"/>
              </a:spcBef>
              <a:spcAft>
                <a:spcPts val="0"/>
              </a:spcAft>
              <a:buNone/>
              <a:defRPr sz="1500"/>
            </a:lvl5pPr>
            <a:lvl6pPr lvl="5" rtl="0">
              <a:lnSpc>
                <a:spcPct val="100000"/>
              </a:lnSpc>
              <a:spcBef>
                <a:spcPts val="0"/>
              </a:spcBef>
              <a:spcAft>
                <a:spcPts val="0"/>
              </a:spcAft>
              <a:buNone/>
              <a:defRPr sz="1500"/>
            </a:lvl6pPr>
            <a:lvl7pPr lvl="6" rtl="0">
              <a:lnSpc>
                <a:spcPct val="100000"/>
              </a:lnSpc>
              <a:spcBef>
                <a:spcPts val="0"/>
              </a:spcBef>
              <a:spcAft>
                <a:spcPts val="0"/>
              </a:spcAft>
              <a:buNone/>
              <a:defRPr sz="1500"/>
            </a:lvl7pPr>
            <a:lvl8pPr lvl="7" rtl="0">
              <a:lnSpc>
                <a:spcPct val="100000"/>
              </a:lnSpc>
              <a:spcBef>
                <a:spcPts val="0"/>
              </a:spcBef>
              <a:spcAft>
                <a:spcPts val="0"/>
              </a:spcAft>
              <a:buNone/>
              <a:defRPr sz="1500"/>
            </a:lvl8pPr>
            <a:lvl9pPr lvl="8" rtl="0">
              <a:lnSpc>
                <a:spcPct val="100000"/>
              </a:lnSpc>
              <a:spcBef>
                <a:spcPts val="0"/>
              </a:spcBef>
              <a:spcAft>
                <a:spcPts val="0"/>
              </a:spcAft>
              <a:buNone/>
              <a:defRPr sz="1500"/>
            </a:lvl9pPr>
          </a:lstStyle>
          <a:p>
            <a:endParaRPr/>
          </a:p>
        </p:txBody>
      </p:sp>
      <p:sp>
        <p:nvSpPr>
          <p:cNvPr id="213" name="Google Shape;213;p21"/>
          <p:cNvSpPr txBox="1">
            <a:spLocks noGrp="1"/>
          </p:cNvSpPr>
          <p:nvPr>
            <p:ph type="subTitle" idx="5"/>
          </p:nvPr>
        </p:nvSpPr>
        <p:spPr>
          <a:xfrm>
            <a:off x="4574655" y="2796825"/>
            <a:ext cx="1647000" cy="371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200" b="1">
                <a:latin typeface="Caudex"/>
                <a:ea typeface="Caudex"/>
                <a:cs typeface="Caudex"/>
                <a:sym typeface="Caudex"/>
              </a:defRPr>
            </a:lvl1pPr>
            <a:lvl2pPr lvl="1" rtl="0">
              <a:lnSpc>
                <a:spcPct val="100000"/>
              </a:lnSpc>
              <a:spcBef>
                <a:spcPts val="0"/>
              </a:spcBef>
              <a:spcAft>
                <a:spcPts val="0"/>
              </a:spcAft>
              <a:buNone/>
              <a:defRPr sz="2200" b="1">
                <a:latin typeface="Caudex"/>
                <a:ea typeface="Caudex"/>
                <a:cs typeface="Caudex"/>
                <a:sym typeface="Caudex"/>
              </a:defRPr>
            </a:lvl2pPr>
            <a:lvl3pPr lvl="2" rtl="0">
              <a:lnSpc>
                <a:spcPct val="100000"/>
              </a:lnSpc>
              <a:spcBef>
                <a:spcPts val="0"/>
              </a:spcBef>
              <a:spcAft>
                <a:spcPts val="0"/>
              </a:spcAft>
              <a:buNone/>
              <a:defRPr sz="2200" b="1">
                <a:latin typeface="Caudex"/>
                <a:ea typeface="Caudex"/>
                <a:cs typeface="Caudex"/>
                <a:sym typeface="Caudex"/>
              </a:defRPr>
            </a:lvl3pPr>
            <a:lvl4pPr lvl="3" rtl="0">
              <a:lnSpc>
                <a:spcPct val="100000"/>
              </a:lnSpc>
              <a:spcBef>
                <a:spcPts val="0"/>
              </a:spcBef>
              <a:spcAft>
                <a:spcPts val="0"/>
              </a:spcAft>
              <a:buNone/>
              <a:defRPr sz="2200" b="1">
                <a:latin typeface="Caudex"/>
                <a:ea typeface="Caudex"/>
                <a:cs typeface="Caudex"/>
                <a:sym typeface="Caudex"/>
              </a:defRPr>
            </a:lvl4pPr>
            <a:lvl5pPr lvl="4" rtl="0">
              <a:lnSpc>
                <a:spcPct val="100000"/>
              </a:lnSpc>
              <a:spcBef>
                <a:spcPts val="0"/>
              </a:spcBef>
              <a:spcAft>
                <a:spcPts val="0"/>
              </a:spcAft>
              <a:buNone/>
              <a:defRPr sz="2200" b="1">
                <a:latin typeface="Caudex"/>
                <a:ea typeface="Caudex"/>
                <a:cs typeface="Caudex"/>
                <a:sym typeface="Caudex"/>
              </a:defRPr>
            </a:lvl5pPr>
            <a:lvl6pPr lvl="5" rtl="0">
              <a:lnSpc>
                <a:spcPct val="100000"/>
              </a:lnSpc>
              <a:spcBef>
                <a:spcPts val="0"/>
              </a:spcBef>
              <a:spcAft>
                <a:spcPts val="0"/>
              </a:spcAft>
              <a:buNone/>
              <a:defRPr sz="2200" b="1">
                <a:latin typeface="Caudex"/>
                <a:ea typeface="Caudex"/>
                <a:cs typeface="Caudex"/>
                <a:sym typeface="Caudex"/>
              </a:defRPr>
            </a:lvl6pPr>
            <a:lvl7pPr lvl="6" rtl="0">
              <a:lnSpc>
                <a:spcPct val="100000"/>
              </a:lnSpc>
              <a:spcBef>
                <a:spcPts val="0"/>
              </a:spcBef>
              <a:spcAft>
                <a:spcPts val="0"/>
              </a:spcAft>
              <a:buNone/>
              <a:defRPr sz="2200" b="1">
                <a:latin typeface="Caudex"/>
                <a:ea typeface="Caudex"/>
                <a:cs typeface="Caudex"/>
                <a:sym typeface="Caudex"/>
              </a:defRPr>
            </a:lvl7pPr>
            <a:lvl8pPr lvl="7" rtl="0">
              <a:lnSpc>
                <a:spcPct val="100000"/>
              </a:lnSpc>
              <a:spcBef>
                <a:spcPts val="0"/>
              </a:spcBef>
              <a:spcAft>
                <a:spcPts val="0"/>
              </a:spcAft>
              <a:buNone/>
              <a:defRPr sz="2200" b="1">
                <a:latin typeface="Caudex"/>
                <a:ea typeface="Caudex"/>
                <a:cs typeface="Caudex"/>
                <a:sym typeface="Caudex"/>
              </a:defRPr>
            </a:lvl8pPr>
            <a:lvl9pPr lvl="8" rtl="0">
              <a:lnSpc>
                <a:spcPct val="100000"/>
              </a:lnSpc>
              <a:spcBef>
                <a:spcPts val="0"/>
              </a:spcBef>
              <a:spcAft>
                <a:spcPts val="0"/>
              </a:spcAft>
              <a:buNone/>
              <a:defRPr sz="2200" b="1">
                <a:latin typeface="Caudex"/>
                <a:ea typeface="Caudex"/>
                <a:cs typeface="Caudex"/>
                <a:sym typeface="Caudex"/>
              </a:defRPr>
            </a:lvl9pPr>
          </a:lstStyle>
          <a:p>
            <a:endParaRPr/>
          </a:p>
        </p:txBody>
      </p:sp>
      <p:sp>
        <p:nvSpPr>
          <p:cNvPr id="214" name="Google Shape;214;p21"/>
          <p:cNvSpPr txBox="1">
            <a:spLocks noGrp="1"/>
          </p:cNvSpPr>
          <p:nvPr>
            <p:ph type="subTitle" idx="6"/>
          </p:nvPr>
        </p:nvSpPr>
        <p:spPr>
          <a:xfrm>
            <a:off x="4574655" y="3168225"/>
            <a:ext cx="1647000" cy="888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500"/>
            </a:lvl1pPr>
            <a:lvl2pPr lvl="1" rtl="0">
              <a:lnSpc>
                <a:spcPct val="100000"/>
              </a:lnSpc>
              <a:spcBef>
                <a:spcPts val="0"/>
              </a:spcBef>
              <a:spcAft>
                <a:spcPts val="0"/>
              </a:spcAft>
              <a:buNone/>
              <a:defRPr sz="1500"/>
            </a:lvl2pPr>
            <a:lvl3pPr lvl="2" rtl="0">
              <a:lnSpc>
                <a:spcPct val="100000"/>
              </a:lnSpc>
              <a:spcBef>
                <a:spcPts val="0"/>
              </a:spcBef>
              <a:spcAft>
                <a:spcPts val="0"/>
              </a:spcAft>
              <a:buNone/>
              <a:defRPr sz="1500"/>
            </a:lvl3pPr>
            <a:lvl4pPr lvl="3" rtl="0">
              <a:lnSpc>
                <a:spcPct val="100000"/>
              </a:lnSpc>
              <a:spcBef>
                <a:spcPts val="0"/>
              </a:spcBef>
              <a:spcAft>
                <a:spcPts val="0"/>
              </a:spcAft>
              <a:buNone/>
              <a:defRPr sz="1500"/>
            </a:lvl4pPr>
            <a:lvl5pPr lvl="4" rtl="0">
              <a:lnSpc>
                <a:spcPct val="100000"/>
              </a:lnSpc>
              <a:spcBef>
                <a:spcPts val="0"/>
              </a:spcBef>
              <a:spcAft>
                <a:spcPts val="0"/>
              </a:spcAft>
              <a:buNone/>
              <a:defRPr sz="1500"/>
            </a:lvl5pPr>
            <a:lvl6pPr lvl="5" rtl="0">
              <a:lnSpc>
                <a:spcPct val="100000"/>
              </a:lnSpc>
              <a:spcBef>
                <a:spcPts val="0"/>
              </a:spcBef>
              <a:spcAft>
                <a:spcPts val="0"/>
              </a:spcAft>
              <a:buNone/>
              <a:defRPr sz="1500"/>
            </a:lvl6pPr>
            <a:lvl7pPr lvl="6" rtl="0">
              <a:lnSpc>
                <a:spcPct val="100000"/>
              </a:lnSpc>
              <a:spcBef>
                <a:spcPts val="0"/>
              </a:spcBef>
              <a:spcAft>
                <a:spcPts val="0"/>
              </a:spcAft>
              <a:buNone/>
              <a:defRPr sz="1500"/>
            </a:lvl7pPr>
            <a:lvl8pPr lvl="7" rtl="0">
              <a:lnSpc>
                <a:spcPct val="100000"/>
              </a:lnSpc>
              <a:spcBef>
                <a:spcPts val="0"/>
              </a:spcBef>
              <a:spcAft>
                <a:spcPts val="0"/>
              </a:spcAft>
              <a:buNone/>
              <a:defRPr sz="1500"/>
            </a:lvl8pPr>
            <a:lvl9pPr lvl="8" rtl="0">
              <a:lnSpc>
                <a:spcPct val="100000"/>
              </a:lnSpc>
              <a:spcBef>
                <a:spcPts val="0"/>
              </a:spcBef>
              <a:spcAft>
                <a:spcPts val="0"/>
              </a:spcAft>
              <a:buNone/>
              <a:defRPr sz="1500"/>
            </a:lvl9pPr>
          </a:lstStyle>
          <a:p>
            <a:endParaRPr/>
          </a:p>
        </p:txBody>
      </p:sp>
      <p:sp>
        <p:nvSpPr>
          <p:cNvPr id="215" name="Google Shape;215;p21"/>
          <p:cNvSpPr txBox="1">
            <a:spLocks noGrp="1"/>
          </p:cNvSpPr>
          <p:nvPr>
            <p:ph type="title"/>
          </p:nvPr>
        </p:nvSpPr>
        <p:spPr>
          <a:xfrm>
            <a:off x="720000" y="387600"/>
            <a:ext cx="7428900" cy="5922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dk2"/>
              </a:buClr>
              <a:buSzPts val="3200"/>
              <a:buFont typeface="Fredoka One"/>
              <a:buNone/>
              <a:defRPr sz="3200"/>
            </a:lvl1pPr>
            <a:lvl2pPr lvl="1"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2pPr>
            <a:lvl3pPr lvl="2"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3pPr>
            <a:lvl4pPr lvl="3"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4pPr>
            <a:lvl5pPr lvl="4"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5pPr>
            <a:lvl6pPr lvl="5"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6pPr>
            <a:lvl7pPr lvl="6"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7pPr>
            <a:lvl8pPr lvl="7"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8pPr>
            <a:lvl9pPr lvl="8"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9pPr>
          </a:lstStyle>
          <a:p>
            <a:endParaRPr/>
          </a:p>
        </p:txBody>
      </p:sp>
      <p:sp>
        <p:nvSpPr>
          <p:cNvPr id="216" name="Google Shape;216;p21"/>
          <p:cNvSpPr txBox="1">
            <a:spLocks noGrp="1"/>
          </p:cNvSpPr>
          <p:nvPr>
            <p:ph type="subTitle" idx="7"/>
          </p:nvPr>
        </p:nvSpPr>
        <p:spPr>
          <a:xfrm>
            <a:off x="6501982" y="2796825"/>
            <a:ext cx="1647000" cy="371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200" b="1">
                <a:latin typeface="Caudex"/>
                <a:ea typeface="Caudex"/>
                <a:cs typeface="Caudex"/>
                <a:sym typeface="Caudex"/>
              </a:defRPr>
            </a:lvl1pPr>
            <a:lvl2pPr lvl="1" rtl="0">
              <a:lnSpc>
                <a:spcPct val="100000"/>
              </a:lnSpc>
              <a:spcBef>
                <a:spcPts val="0"/>
              </a:spcBef>
              <a:spcAft>
                <a:spcPts val="0"/>
              </a:spcAft>
              <a:buNone/>
              <a:defRPr sz="2200" b="1">
                <a:latin typeface="Caudex"/>
                <a:ea typeface="Caudex"/>
                <a:cs typeface="Caudex"/>
                <a:sym typeface="Caudex"/>
              </a:defRPr>
            </a:lvl2pPr>
            <a:lvl3pPr lvl="2" rtl="0">
              <a:lnSpc>
                <a:spcPct val="100000"/>
              </a:lnSpc>
              <a:spcBef>
                <a:spcPts val="0"/>
              </a:spcBef>
              <a:spcAft>
                <a:spcPts val="0"/>
              </a:spcAft>
              <a:buNone/>
              <a:defRPr sz="2200" b="1">
                <a:latin typeface="Caudex"/>
                <a:ea typeface="Caudex"/>
                <a:cs typeface="Caudex"/>
                <a:sym typeface="Caudex"/>
              </a:defRPr>
            </a:lvl3pPr>
            <a:lvl4pPr lvl="3" rtl="0">
              <a:lnSpc>
                <a:spcPct val="100000"/>
              </a:lnSpc>
              <a:spcBef>
                <a:spcPts val="0"/>
              </a:spcBef>
              <a:spcAft>
                <a:spcPts val="0"/>
              </a:spcAft>
              <a:buNone/>
              <a:defRPr sz="2200" b="1">
                <a:latin typeface="Caudex"/>
                <a:ea typeface="Caudex"/>
                <a:cs typeface="Caudex"/>
                <a:sym typeface="Caudex"/>
              </a:defRPr>
            </a:lvl4pPr>
            <a:lvl5pPr lvl="4" rtl="0">
              <a:lnSpc>
                <a:spcPct val="100000"/>
              </a:lnSpc>
              <a:spcBef>
                <a:spcPts val="0"/>
              </a:spcBef>
              <a:spcAft>
                <a:spcPts val="0"/>
              </a:spcAft>
              <a:buNone/>
              <a:defRPr sz="2200" b="1">
                <a:latin typeface="Caudex"/>
                <a:ea typeface="Caudex"/>
                <a:cs typeface="Caudex"/>
                <a:sym typeface="Caudex"/>
              </a:defRPr>
            </a:lvl5pPr>
            <a:lvl6pPr lvl="5" rtl="0">
              <a:lnSpc>
                <a:spcPct val="100000"/>
              </a:lnSpc>
              <a:spcBef>
                <a:spcPts val="0"/>
              </a:spcBef>
              <a:spcAft>
                <a:spcPts val="0"/>
              </a:spcAft>
              <a:buNone/>
              <a:defRPr sz="2200" b="1">
                <a:latin typeface="Caudex"/>
                <a:ea typeface="Caudex"/>
                <a:cs typeface="Caudex"/>
                <a:sym typeface="Caudex"/>
              </a:defRPr>
            </a:lvl6pPr>
            <a:lvl7pPr lvl="6" rtl="0">
              <a:lnSpc>
                <a:spcPct val="100000"/>
              </a:lnSpc>
              <a:spcBef>
                <a:spcPts val="0"/>
              </a:spcBef>
              <a:spcAft>
                <a:spcPts val="0"/>
              </a:spcAft>
              <a:buNone/>
              <a:defRPr sz="2200" b="1">
                <a:latin typeface="Caudex"/>
                <a:ea typeface="Caudex"/>
                <a:cs typeface="Caudex"/>
                <a:sym typeface="Caudex"/>
              </a:defRPr>
            </a:lvl7pPr>
            <a:lvl8pPr lvl="7" rtl="0">
              <a:lnSpc>
                <a:spcPct val="100000"/>
              </a:lnSpc>
              <a:spcBef>
                <a:spcPts val="0"/>
              </a:spcBef>
              <a:spcAft>
                <a:spcPts val="0"/>
              </a:spcAft>
              <a:buNone/>
              <a:defRPr sz="2200" b="1">
                <a:latin typeface="Caudex"/>
                <a:ea typeface="Caudex"/>
                <a:cs typeface="Caudex"/>
                <a:sym typeface="Caudex"/>
              </a:defRPr>
            </a:lvl8pPr>
            <a:lvl9pPr lvl="8" rtl="0">
              <a:lnSpc>
                <a:spcPct val="100000"/>
              </a:lnSpc>
              <a:spcBef>
                <a:spcPts val="0"/>
              </a:spcBef>
              <a:spcAft>
                <a:spcPts val="0"/>
              </a:spcAft>
              <a:buNone/>
              <a:defRPr sz="2200" b="1">
                <a:latin typeface="Caudex"/>
                <a:ea typeface="Caudex"/>
                <a:cs typeface="Caudex"/>
                <a:sym typeface="Caudex"/>
              </a:defRPr>
            </a:lvl9pPr>
          </a:lstStyle>
          <a:p>
            <a:endParaRPr/>
          </a:p>
        </p:txBody>
      </p:sp>
      <p:sp>
        <p:nvSpPr>
          <p:cNvPr id="217" name="Google Shape;217;p21"/>
          <p:cNvSpPr txBox="1">
            <a:spLocks noGrp="1"/>
          </p:cNvSpPr>
          <p:nvPr>
            <p:ph type="subTitle" idx="8"/>
          </p:nvPr>
        </p:nvSpPr>
        <p:spPr>
          <a:xfrm>
            <a:off x="6501982" y="3168225"/>
            <a:ext cx="1647000" cy="888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500"/>
            </a:lvl1pPr>
            <a:lvl2pPr lvl="1" rtl="0">
              <a:lnSpc>
                <a:spcPct val="100000"/>
              </a:lnSpc>
              <a:spcBef>
                <a:spcPts val="0"/>
              </a:spcBef>
              <a:spcAft>
                <a:spcPts val="0"/>
              </a:spcAft>
              <a:buNone/>
              <a:defRPr sz="1500"/>
            </a:lvl2pPr>
            <a:lvl3pPr lvl="2" rtl="0">
              <a:lnSpc>
                <a:spcPct val="100000"/>
              </a:lnSpc>
              <a:spcBef>
                <a:spcPts val="0"/>
              </a:spcBef>
              <a:spcAft>
                <a:spcPts val="0"/>
              </a:spcAft>
              <a:buNone/>
              <a:defRPr sz="1500"/>
            </a:lvl3pPr>
            <a:lvl4pPr lvl="3" rtl="0">
              <a:lnSpc>
                <a:spcPct val="100000"/>
              </a:lnSpc>
              <a:spcBef>
                <a:spcPts val="0"/>
              </a:spcBef>
              <a:spcAft>
                <a:spcPts val="0"/>
              </a:spcAft>
              <a:buNone/>
              <a:defRPr sz="1500"/>
            </a:lvl4pPr>
            <a:lvl5pPr lvl="4" rtl="0">
              <a:lnSpc>
                <a:spcPct val="100000"/>
              </a:lnSpc>
              <a:spcBef>
                <a:spcPts val="0"/>
              </a:spcBef>
              <a:spcAft>
                <a:spcPts val="0"/>
              </a:spcAft>
              <a:buNone/>
              <a:defRPr sz="1500"/>
            </a:lvl5pPr>
            <a:lvl6pPr lvl="5" rtl="0">
              <a:lnSpc>
                <a:spcPct val="100000"/>
              </a:lnSpc>
              <a:spcBef>
                <a:spcPts val="0"/>
              </a:spcBef>
              <a:spcAft>
                <a:spcPts val="0"/>
              </a:spcAft>
              <a:buNone/>
              <a:defRPr sz="1500"/>
            </a:lvl6pPr>
            <a:lvl7pPr lvl="6" rtl="0">
              <a:lnSpc>
                <a:spcPct val="100000"/>
              </a:lnSpc>
              <a:spcBef>
                <a:spcPts val="0"/>
              </a:spcBef>
              <a:spcAft>
                <a:spcPts val="0"/>
              </a:spcAft>
              <a:buNone/>
              <a:defRPr sz="1500"/>
            </a:lvl7pPr>
            <a:lvl8pPr lvl="7" rtl="0">
              <a:lnSpc>
                <a:spcPct val="100000"/>
              </a:lnSpc>
              <a:spcBef>
                <a:spcPts val="0"/>
              </a:spcBef>
              <a:spcAft>
                <a:spcPts val="0"/>
              </a:spcAft>
              <a:buNone/>
              <a:defRPr sz="1500"/>
            </a:lvl8pPr>
            <a:lvl9pPr lvl="8" rtl="0">
              <a:lnSpc>
                <a:spcPct val="100000"/>
              </a:lnSpc>
              <a:spcBef>
                <a:spcPts val="0"/>
              </a:spcBef>
              <a:spcAft>
                <a:spcPts val="0"/>
              </a:spcAft>
              <a:buNone/>
              <a:defRPr sz="1500"/>
            </a:lvl9pPr>
          </a:lstStyle>
          <a:p>
            <a:endParaRPr/>
          </a:p>
        </p:txBody>
      </p:sp>
      <p:grpSp>
        <p:nvGrpSpPr>
          <p:cNvPr id="218" name="Google Shape;218;p21"/>
          <p:cNvGrpSpPr/>
          <p:nvPr/>
        </p:nvGrpSpPr>
        <p:grpSpPr>
          <a:xfrm>
            <a:off x="8415259" y="1497502"/>
            <a:ext cx="226057" cy="3108790"/>
            <a:chOff x="8415259" y="1497502"/>
            <a:chExt cx="226057" cy="3108790"/>
          </a:xfrm>
        </p:grpSpPr>
        <p:cxnSp>
          <p:nvCxnSpPr>
            <p:cNvPr id="219" name="Google Shape;219;p21"/>
            <p:cNvCxnSpPr/>
            <p:nvPr/>
          </p:nvCxnSpPr>
          <p:spPr>
            <a:xfrm>
              <a:off x="8528400" y="1497502"/>
              <a:ext cx="0" cy="2599800"/>
            </a:xfrm>
            <a:prstGeom prst="straightConnector1">
              <a:avLst/>
            </a:prstGeom>
            <a:noFill/>
            <a:ln w="19050" cap="rnd" cmpd="sng">
              <a:solidFill>
                <a:schemeClr val="dk1"/>
              </a:solidFill>
              <a:prstDash val="solid"/>
              <a:round/>
              <a:headEnd type="none" w="med" len="med"/>
              <a:tailEnd type="none" w="med" len="med"/>
            </a:ln>
          </p:spPr>
        </p:cxnSp>
        <p:sp>
          <p:nvSpPr>
            <p:cNvPr id="220" name="Google Shape;220;p21"/>
            <p:cNvSpPr/>
            <p:nvPr/>
          </p:nvSpPr>
          <p:spPr>
            <a:xfrm rot="5400000">
              <a:off x="8352661" y="4317637"/>
              <a:ext cx="351252" cy="226057"/>
            </a:xfrm>
            <a:custGeom>
              <a:avLst/>
              <a:gdLst/>
              <a:ahLst/>
              <a:cxnLst/>
              <a:rect l="l" t="t" r="r" b="b"/>
              <a:pathLst>
                <a:path w="208768" h="134558" extrusionOk="0">
                  <a:moveTo>
                    <a:pt x="128848" y="0"/>
                  </a:moveTo>
                  <a:cubicBezTo>
                    <a:pt x="125456" y="0"/>
                    <a:pt x="122749" y="2708"/>
                    <a:pt x="122749" y="6100"/>
                  </a:cubicBezTo>
                  <a:lnTo>
                    <a:pt x="122749" y="61163"/>
                  </a:lnTo>
                  <a:lnTo>
                    <a:pt x="110516" y="61163"/>
                  </a:lnTo>
                  <a:lnTo>
                    <a:pt x="110516" y="18333"/>
                  </a:lnTo>
                  <a:cubicBezTo>
                    <a:pt x="110516" y="14940"/>
                    <a:pt x="107776" y="12233"/>
                    <a:pt x="104384" y="12233"/>
                  </a:cubicBezTo>
                  <a:cubicBezTo>
                    <a:pt x="100991" y="12233"/>
                    <a:pt x="98284" y="14940"/>
                    <a:pt x="98284" y="18333"/>
                  </a:cubicBezTo>
                  <a:lnTo>
                    <a:pt x="98284" y="61163"/>
                  </a:lnTo>
                  <a:lnTo>
                    <a:pt x="86051" y="61163"/>
                  </a:lnTo>
                  <a:lnTo>
                    <a:pt x="86051" y="30565"/>
                  </a:lnTo>
                  <a:cubicBezTo>
                    <a:pt x="86051" y="27173"/>
                    <a:pt x="83311" y="24465"/>
                    <a:pt x="79919" y="24465"/>
                  </a:cubicBezTo>
                  <a:cubicBezTo>
                    <a:pt x="76526" y="24465"/>
                    <a:pt x="73819" y="27173"/>
                    <a:pt x="73819" y="30565"/>
                  </a:cubicBezTo>
                  <a:lnTo>
                    <a:pt x="73819" y="61163"/>
                  </a:lnTo>
                  <a:lnTo>
                    <a:pt x="61586" y="61163"/>
                  </a:lnTo>
                  <a:lnTo>
                    <a:pt x="61586" y="18333"/>
                  </a:lnTo>
                  <a:cubicBezTo>
                    <a:pt x="61586" y="14940"/>
                    <a:pt x="58846" y="12233"/>
                    <a:pt x="55454" y="12233"/>
                  </a:cubicBezTo>
                  <a:cubicBezTo>
                    <a:pt x="52061" y="12233"/>
                    <a:pt x="49354" y="14940"/>
                    <a:pt x="49354" y="18333"/>
                  </a:cubicBezTo>
                  <a:lnTo>
                    <a:pt x="49354" y="61163"/>
                  </a:lnTo>
                  <a:lnTo>
                    <a:pt x="37121" y="61163"/>
                  </a:lnTo>
                  <a:lnTo>
                    <a:pt x="37121" y="30565"/>
                  </a:lnTo>
                  <a:cubicBezTo>
                    <a:pt x="37121" y="27173"/>
                    <a:pt x="34381" y="24465"/>
                    <a:pt x="30989" y="24465"/>
                  </a:cubicBezTo>
                  <a:cubicBezTo>
                    <a:pt x="27596" y="24465"/>
                    <a:pt x="24889" y="27173"/>
                    <a:pt x="24889" y="30565"/>
                  </a:cubicBezTo>
                  <a:lnTo>
                    <a:pt x="24889" y="61163"/>
                  </a:lnTo>
                  <a:lnTo>
                    <a:pt x="12232" y="61163"/>
                  </a:lnTo>
                  <a:lnTo>
                    <a:pt x="12232" y="42798"/>
                  </a:lnTo>
                  <a:cubicBezTo>
                    <a:pt x="12232" y="39405"/>
                    <a:pt x="9492" y="36698"/>
                    <a:pt x="6133" y="36698"/>
                  </a:cubicBezTo>
                  <a:cubicBezTo>
                    <a:pt x="2740" y="36698"/>
                    <a:pt x="0" y="39405"/>
                    <a:pt x="0" y="42798"/>
                  </a:cubicBezTo>
                  <a:lnTo>
                    <a:pt x="0" y="91727"/>
                  </a:lnTo>
                  <a:cubicBezTo>
                    <a:pt x="0" y="95120"/>
                    <a:pt x="2740" y="97860"/>
                    <a:pt x="6133" y="97860"/>
                  </a:cubicBezTo>
                  <a:cubicBezTo>
                    <a:pt x="9492" y="97860"/>
                    <a:pt x="12232" y="95120"/>
                    <a:pt x="12232" y="91727"/>
                  </a:cubicBezTo>
                  <a:lnTo>
                    <a:pt x="12232" y="73395"/>
                  </a:lnTo>
                  <a:lnTo>
                    <a:pt x="24889" y="73395"/>
                  </a:lnTo>
                  <a:lnTo>
                    <a:pt x="24889" y="103960"/>
                  </a:lnTo>
                  <a:cubicBezTo>
                    <a:pt x="24889" y="107352"/>
                    <a:pt x="27596" y="110092"/>
                    <a:pt x="30989" y="110092"/>
                  </a:cubicBezTo>
                  <a:cubicBezTo>
                    <a:pt x="34381" y="110092"/>
                    <a:pt x="37121" y="107352"/>
                    <a:pt x="37121" y="103960"/>
                  </a:cubicBezTo>
                  <a:lnTo>
                    <a:pt x="37121" y="73395"/>
                  </a:lnTo>
                  <a:lnTo>
                    <a:pt x="49354" y="73395"/>
                  </a:lnTo>
                  <a:lnTo>
                    <a:pt x="49354" y="116192"/>
                  </a:lnTo>
                  <a:cubicBezTo>
                    <a:pt x="49354" y="119585"/>
                    <a:pt x="52061" y="122325"/>
                    <a:pt x="55454" y="122325"/>
                  </a:cubicBezTo>
                  <a:cubicBezTo>
                    <a:pt x="58846" y="122325"/>
                    <a:pt x="61586" y="119585"/>
                    <a:pt x="61586" y="116192"/>
                  </a:cubicBezTo>
                  <a:lnTo>
                    <a:pt x="61586" y="73395"/>
                  </a:lnTo>
                  <a:lnTo>
                    <a:pt x="73819" y="73395"/>
                  </a:lnTo>
                  <a:lnTo>
                    <a:pt x="73819" y="103960"/>
                  </a:lnTo>
                  <a:cubicBezTo>
                    <a:pt x="73819" y="107352"/>
                    <a:pt x="76526" y="110092"/>
                    <a:pt x="79919" y="110092"/>
                  </a:cubicBezTo>
                  <a:cubicBezTo>
                    <a:pt x="83311" y="110092"/>
                    <a:pt x="86051" y="107352"/>
                    <a:pt x="86051" y="103960"/>
                  </a:cubicBezTo>
                  <a:lnTo>
                    <a:pt x="86051" y="73395"/>
                  </a:lnTo>
                  <a:lnTo>
                    <a:pt x="98284" y="73395"/>
                  </a:lnTo>
                  <a:lnTo>
                    <a:pt x="98284" y="116192"/>
                  </a:lnTo>
                  <a:cubicBezTo>
                    <a:pt x="98284" y="119585"/>
                    <a:pt x="100991" y="122325"/>
                    <a:pt x="104384" y="122325"/>
                  </a:cubicBezTo>
                  <a:cubicBezTo>
                    <a:pt x="107776" y="122325"/>
                    <a:pt x="110516" y="119585"/>
                    <a:pt x="110516" y="116192"/>
                  </a:cubicBezTo>
                  <a:lnTo>
                    <a:pt x="110516" y="73395"/>
                  </a:lnTo>
                  <a:lnTo>
                    <a:pt x="122749" y="73395"/>
                  </a:lnTo>
                  <a:lnTo>
                    <a:pt x="122749" y="128425"/>
                  </a:lnTo>
                  <a:cubicBezTo>
                    <a:pt x="122749" y="131817"/>
                    <a:pt x="125456" y="134557"/>
                    <a:pt x="128848" y="134557"/>
                  </a:cubicBezTo>
                  <a:cubicBezTo>
                    <a:pt x="132241" y="134557"/>
                    <a:pt x="134981" y="131817"/>
                    <a:pt x="134981" y="128425"/>
                  </a:cubicBezTo>
                  <a:lnTo>
                    <a:pt x="134981" y="73395"/>
                  </a:lnTo>
                  <a:lnTo>
                    <a:pt x="147213" y="73395"/>
                  </a:lnTo>
                  <a:lnTo>
                    <a:pt x="147213" y="116192"/>
                  </a:lnTo>
                  <a:cubicBezTo>
                    <a:pt x="147213" y="119585"/>
                    <a:pt x="149921" y="122325"/>
                    <a:pt x="153313" y="122325"/>
                  </a:cubicBezTo>
                  <a:cubicBezTo>
                    <a:pt x="156706" y="122325"/>
                    <a:pt x="159446" y="119585"/>
                    <a:pt x="159446" y="116192"/>
                  </a:cubicBezTo>
                  <a:lnTo>
                    <a:pt x="159446" y="73395"/>
                  </a:lnTo>
                  <a:lnTo>
                    <a:pt x="171678" y="73395"/>
                  </a:lnTo>
                  <a:lnTo>
                    <a:pt x="171678" y="103960"/>
                  </a:lnTo>
                  <a:cubicBezTo>
                    <a:pt x="171678" y="107352"/>
                    <a:pt x="174386" y="110092"/>
                    <a:pt x="177778" y="110092"/>
                  </a:cubicBezTo>
                  <a:cubicBezTo>
                    <a:pt x="181171" y="110092"/>
                    <a:pt x="183911" y="107352"/>
                    <a:pt x="183911" y="103960"/>
                  </a:cubicBezTo>
                  <a:lnTo>
                    <a:pt x="183911" y="73395"/>
                  </a:lnTo>
                  <a:lnTo>
                    <a:pt x="196535" y="73395"/>
                  </a:lnTo>
                  <a:lnTo>
                    <a:pt x="196535" y="91727"/>
                  </a:lnTo>
                  <a:cubicBezTo>
                    <a:pt x="196535" y="95120"/>
                    <a:pt x="199275" y="97860"/>
                    <a:pt x="202667" y="97860"/>
                  </a:cubicBezTo>
                  <a:cubicBezTo>
                    <a:pt x="206027" y="97860"/>
                    <a:pt x="208767" y="95120"/>
                    <a:pt x="208767" y="91727"/>
                  </a:cubicBezTo>
                  <a:lnTo>
                    <a:pt x="208767" y="42798"/>
                  </a:lnTo>
                  <a:cubicBezTo>
                    <a:pt x="208767" y="39405"/>
                    <a:pt x="206027" y="36698"/>
                    <a:pt x="202667" y="36698"/>
                  </a:cubicBezTo>
                  <a:cubicBezTo>
                    <a:pt x="199275" y="36698"/>
                    <a:pt x="196535" y="39405"/>
                    <a:pt x="196535" y="42798"/>
                  </a:cubicBezTo>
                  <a:lnTo>
                    <a:pt x="196535" y="61163"/>
                  </a:lnTo>
                  <a:lnTo>
                    <a:pt x="183911" y="61163"/>
                  </a:lnTo>
                  <a:lnTo>
                    <a:pt x="183911" y="30565"/>
                  </a:lnTo>
                  <a:cubicBezTo>
                    <a:pt x="183911" y="27173"/>
                    <a:pt x="181171" y="24465"/>
                    <a:pt x="177778" y="24465"/>
                  </a:cubicBezTo>
                  <a:cubicBezTo>
                    <a:pt x="174386" y="24465"/>
                    <a:pt x="171678" y="27173"/>
                    <a:pt x="171678" y="30565"/>
                  </a:cubicBezTo>
                  <a:lnTo>
                    <a:pt x="171678" y="61163"/>
                  </a:lnTo>
                  <a:lnTo>
                    <a:pt x="159446" y="61163"/>
                  </a:lnTo>
                  <a:lnTo>
                    <a:pt x="159446" y="18333"/>
                  </a:lnTo>
                  <a:cubicBezTo>
                    <a:pt x="159446" y="14940"/>
                    <a:pt x="156706" y="12233"/>
                    <a:pt x="153313" y="12233"/>
                  </a:cubicBezTo>
                  <a:cubicBezTo>
                    <a:pt x="149921" y="12233"/>
                    <a:pt x="147213" y="14940"/>
                    <a:pt x="147213" y="18333"/>
                  </a:cubicBezTo>
                  <a:lnTo>
                    <a:pt x="147213" y="61163"/>
                  </a:lnTo>
                  <a:lnTo>
                    <a:pt x="134981" y="61163"/>
                  </a:lnTo>
                  <a:lnTo>
                    <a:pt x="134981" y="6100"/>
                  </a:lnTo>
                  <a:cubicBezTo>
                    <a:pt x="134981" y="2708"/>
                    <a:pt x="132241" y="0"/>
                    <a:pt x="1288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21" name="Google Shape;221;p21"/>
          <p:cNvSpPr txBox="1">
            <a:spLocks noGrp="1"/>
          </p:cNvSpPr>
          <p:nvPr>
            <p:ph type="subTitle" idx="9"/>
          </p:nvPr>
        </p:nvSpPr>
        <p:spPr>
          <a:xfrm rot="5400000">
            <a:off x="7981950" y="850448"/>
            <a:ext cx="1097400" cy="274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000"/>
              <a:buFont typeface="Caudex"/>
              <a:buNone/>
              <a:defRPr sz="1000" b="1">
                <a:latin typeface="Caudex"/>
                <a:ea typeface="Caudex"/>
                <a:cs typeface="Caudex"/>
                <a:sym typeface="Caudex"/>
              </a:defRPr>
            </a:lvl1pPr>
            <a:lvl2pPr lvl="1" algn="ctr" rtl="0">
              <a:lnSpc>
                <a:spcPct val="100000"/>
              </a:lnSpc>
              <a:spcBef>
                <a:spcPts val="0"/>
              </a:spcBef>
              <a:spcAft>
                <a:spcPts val="0"/>
              </a:spcAft>
              <a:buSzPts val="1000"/>
              <a:buFont typeface="Caudex"/>
              <a:buNone/>
              <a:defRPr sz="1000" b="1">
                <a:latin typeface="Caudex"/>
                <a:ea typeface="Caudex"/>
                <a:cs typeface="Caudex"/>
                <a:sym typeface="Caudex"/>
              </a:defRPr>
            </a:lvl2pPr>
            <a:lvl3pPr lvl="2" algn="ctr" rtl="0">
              <a:lnSpc>
                <a:spcPct val="100000"/>
              </a:lnSpc>
              <a:spcBef>
                <a:spcPts val="0"/>
              </a:spcBef>
              <a:spcAft>
                <a:spcPts val="0"/>
              </a:spcAft>
              <a:buSzPts val="1000"/>
              <a:buFont typeface="Caudex"/>
              <a:buNone/>
              <a:defRPr sz="1000" b="1">
                <a:latin typeface="Caudex"/>
                <a:ea typeface="Caudex"/>
                <a:cs typeface="Caudex"/>
                <a:sym typeface="Caudex"/>
              </a:defRPr>
            </a:lvl3pPr>
            <a:lvl4pPr lvl="3" algn="ctr" rtl="0">
              <a:lnSpc>
                <a:spcPct val="100000"/>
              </a:lnSpc>
              <a:spcBef>
                <a:spcPts val="0"/>
              </a:spcBef>
              <a:spcAft>
                <a:spcPts val="0"/>
              </a:spcAft>
              <a:buSzPts val="1000"/>
              <a:buFont typeface="Caudex"/>
              <a:buNone/>
              <a:defRPr sz="1000" b="1">
                <a:latin typeface="Caudex"/>
                <a:ea typeface="Caudex"/>
                <a:cs typeface="Caudex"/>
                <a:sym typeface="Caudex"/>
              </a:defRPr>
            </a:lvl4pPr>
            <a:lvl5pPr lvl="4" algn="ctr" rtl="0">
              <a:lnSpc>
                <a:spcPct val="100000"/>
              </a:lnSpc>
              <a:spcBef>
                <a:spcPts val="0"/>
              </a:spcBef>
              <a:spcAft>
                <a:spcPts val="0"/>
              </a:spcAft>
              <a:buSzPts val="1000"/>
              <a:buFont typeface="Caudex"/>
              <a:buNone/>
              <a:defRPr sz="1000" b="1">
                <a:latin typeface="Caudex"/>
                <a:ea typeface="Caudex"/>
                <a:cs typeface="Caudex"/>
                <a:sym typeface="Caudex"/>
              </a:defRPr>
            </a:lvl5pPr>
            <a:lvl6pPr lvl="5" algn="ctr" rtl="0">
              <a:lnSpc>
                <a:spcPct val="100000"/>
              </a:lnSpc>
              <a:spcBef>
                <a:spcPts val="0"/>
              </a:spcBef>
              <a:spcAft>
                <a:spcPts val="0"/>
              </a:spcAft>
              <a:buSzPts val="1000"/>
              <a:buFont typeface="Caudex"/>
              <a:buNone/>
              <a:defRPr sz="1000" b="1">
                <a:latin typeface="Caudex"/>
                <a:ea typeface="Caudex"/>
                <a:cs typeface="Caudex"/>
                <a:sym typeface="Caudex"/>
              </a:defRPr>
            </a:lvl6pPr>
            <a:lvl7pPr lvl="6" algn="ctr" rtl="0">
              <a:lnSpc>
                <a:spcPct val="100000"/>
              </a:lnSpc>
              <a:spcBef>
                <a:spcPts val="0"/>
              </a:spcBef>
              <a:spcAft>
                <a:spcPts val="0"/>
              </a:spcAft>
              <a:buSzPts val="1000"/>
              <a:buFont typeface="Caudex"/>
              <a:buNone/>
              <a:defRPr sz="1000" b="1">
                <a:latin typeface="Caudex"/>
                <a:ea typeface="Caudex"/>
                <a:cs typeface="Caudex"/>
                <a:sym typeface="Caudex"/>
              </a:defRPr>
            </a:lvl7pPr>
            <a:lvl8pPr lvl="7" algn="ctr" rtl="0">
              <a:lnSpc>
                <a:spcPct val="100000"/>
              </a:lnSpc>
              <a:spcBef>
                <a:spcPts val="0"/>
              </a:spcBef>
              <a:spcAft>
                <a:spcPts val="0"/>
              </a:spcAft>
              <a:buSzPts val="1000"/>
              <a:buFont typeface="Caudex"/>
              <a:buNone/>
              <a:defRPr sz="1000" b="1">
                <a:latin typeface="Caudex"/>
                <a:ea typeface="Caudex"/>
                <a:cs typeface="Caudex"/>
                <a:sym typeface="Caudex"/>
              </a:defRPr>
            </a:lvl8pPr>
            <a:lvl9pPr lvl="8" algn="ctr" rtl="0">
              <a:lnSpc>
                <a:spcPct val="100000"/>
              </a:lnSpc>
              <a:spcBef>
                <a:spcPts val="0"/>
              </a:spcBef>
              <a:spcAft>
                <a:spcPts val="0"/>
              </a:spcAft>
              <a:buSzPts val="1000"/>
              <a:buFont typeface="Caudex"/>
              <a:buNone/>
              <a:defRPr sz="1000" b="1">
                <a:latin typeface="Caudex"/>
                <a:ea typeface="Caudex"/>
                <a:cs typeface="Caudex"/>
                <a:sym typeface="Caudex"/>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six columns">
  <p:cSld name="CUSTOM_4_1">
    <p:bg>
      <p:bgPr>
        <a:blipFill>
          <a:blip r:embed="rId2">
            <a:alphaModFix/>
          </a:blip>
          <a:stretch>
            <a:fillRect/>
          </a:stretch>
        </a:blipFill>
        <a:effectLst/>
      </p:bgPr>
    </p:bg>
    <p:spTree>
      <p:nvGrpSpPr>
        <p:cNvPr id="1" name="Shape 222"/>
        <p:cNvGrpSpPr/>
        <p:nvPr/>
      </p:nvGrpSpPr>
      <p:grpSpPr>
        <a:xfrm>
          <a:off x="0" y="0"/>
          <a:ext cx="0" cy="0"/>
          <a:chOff x="0" y="0"/>
          <a:chExt cx="0" cy="0"/>
        </a:xfrm>
      </p:grpSpPr>
      <p:sp>
        <p:nvSpPr>
          <p:cNvPr id="223" name="Google Shape;223;p22"/>
          <p:cNvSpPr txBox="1">
            <a:spLocks noGrp="1"/>
          </p:cNvSpPr>
          <p:nvPr>
            <p:ph type="subTitle" idx="1"/>
          </p:nvPr>
        </p:nvSpPr>
        <p:spPr>
          <a:xfrm>
            <a:off x="720000" y="3604433"/>
            <a:ext cx="2088000" cy="371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200" b="1">
                <a:latin typeface="Caudex"/>
                <a:ea typeface="Caudex"/>
                <a:cs typeface="Caudex"/>
                <a:sym typeface="Caudex"/>
              </a:defRPr>
            </a:lvl1pPr>
            <a:lvl2pPr lvl="1" rtl="0">
              <a:lnSpc>
                <a:spcPct val="100000"/>
              </a:lnSpc>
              <a:spcBef>
                <a:spcPts val="0"/>
              </a:spcBef>
              <a:spcAft>
                <a:spcPts val="0"/>
              </a:spcAft>
              <a:buNone/>
              <a:defRPr sz="2200" b="1">
                <a:latin typeface="Caudex"/>
                <a:ea typeface="Caudex"/>
                <a:cs typeface="Caudex"/>
                <a:sym typeface="Caudex"/>
              </a:defRPr>
            </a:lvl2pPr>
            <a:lvl3pPr lvl="2" rtl="0">
              <a:lnSpc>
                <a:spcPct val="100000"/>
              </a:lnSpc>
              <a:spcBef>
                <a:spcPts val="0"/>
              </a:spcBef>
              <a:spcAft>
                <a:spcPts val="0"/>
              </a:spcAft>
              <a:buNone/>
              <a:defRPr sz="2200" b="1">
                <a:latin typeface="Caudex"/>
                <a:ea typeface="Caudex"/>
                <a:cs typeface="Caudex"/>
                <a:sym typeface="Caudex"/>
              </a:defRPr>
            </a:lvl3pPr>
            <a:lvl4pPr lvl="3" rtl="0">
              <a:lnSpc>
                <a:spcPct val="100000"/>
              </a:lnSpc>
              <a:spcBef>
                <a:spcPts val="0"/>
              </a:spcBef>
              <a:spcAft>
                <a:spcPts val="0"/>
              </a:spcAft>
              <a:buNone/>
              <a:defRPr sz="2200" b="1">
                <a:latin typeface="Caudex"/>
                <a:ea typeface="Caudex"/>
                <a:cs typeface="Caudex"/>
                <a:sym typeface="Caudex"/>
              </a:defRPr>
            </a:lvl4pPr>
            <a:lvl5pPr lvl="4" rtl="0">
              <a:lnSpc>
                <a:spcPct val="100000"/>
              </a:lnSpc>
              <a:spcBef>
                <a:spcPts val="0"/>
              </a:spcBef>
              <a:spcAft>
                <a:spcPts val="0"/>
              </a:spcAft>
              <a:buNone/>
              <a:defRPr sz="2200" b="1">
                <a:latin typeface="Caudex"/>
                <a:ea typeface="Caudex"/>
                <a:cs typeface="Caudex"/>
                <a:sym typeface="Caudex"/>
              </a:defRPr>
            </a:lvl5pPr>
            <a:lvl6pPr lvl="5" rtl="0">
              <a:lnSpc>
                <a:spcPct val="100000"/>
              </a:lnSpc>
              <a:spcBef>
                <a:spcPts val="0"/>
              </a:spcBef>
              <a:spcAft>
                <a:spcPts val="0"/>
              </a:spcAft>
              <a:buNone/>
              <a:defRPr sz="2200" b="1">
                <a:latin typeface="Caudex"/>
                <a:ea typeface="Caudex"/>
                <a:cs typeface="Caudex"/>
                <a:sym typeface="Caudex"/>
              </a:defRPr>
            </a:lvl6pPr>
            <a:lvl7pPr lvl="6" rtl="0">
              <a:lnSpc>
                <a:spcPct val="100000"/>
              </a:lnSpc>
              <a:spcBef>
                <a:spcPts val="0"/>
              </a:spcBef>
              <a:spcAft>
                <a:spcPts val="0"/>
              </a:spcAft>
              <a:buNone/>
              <a:defRPr sz="2200" b="1">
                <a:latin typeface="Caudex"/>
                <a:ea typeface="Caudex"/>
                <a:cs typeface="Caudex"/>
                <a:sym typeface="Caudex"/>
              </a:defRPr>
            </a:lvl7pPr>
            <a:lvl8pPr lvl="7" rtl="0">
              <a:lnSpc>
                <a:spcPct val="100000"/>
              </a:lnSpc>
              <a:spcBef>
                <a:spcPts val="0"/>
              </a:spcBef>
              <a:spcAft>
                <a:spcPts val="0"/>
              </a:spcAft>
              <a:buNone/>
              <a:defRPr sz="2200" b="1">
                <a:latin typeface="Caudex"/>
                <a:ea typeface="Caudex"/>
                <a:cs typeface="Caudex"/>
                <a:sym typeface="Caudex"/>
              </a:defRPr>
            </a:lvl8pPr>
            <a:lvl9pPr lvl="8" rtl="0">
              <a:lnSpc>
                <a:spcPct val="100000"/>
              </a:lnSpc>
              <a:spcBef>
                <a:spcPts val="0"/>
              </a:spcBef>
              <a:spcAft>
                <a:spcPts val="0"/>
              </a:spcAft>
              <a:buNone/>
              <a:defRPr sz="2200" b="1">
                <a:latin typeface="Caudex"/>
                <a:ea typeface="Caudex"/>
                <a:cs typeface="Caudex"/>
                <a:sym typeface="Caudex"/>
              </a:defRPr>
            </a:lvl9pPr>
          </a:lstStyle>
          <a:p>
            <a:endParaRPr/>
          </a:p>
        </p:txBody>
      </p:sp>
      <p:sp>
        <p:nvSpPr>
          <p:cNvPr id="224" name="Google Shape;224;p22"/>
          <p:cNvSpPr txBox="1">
            <a:spLocks noGrp="1"/>
          </p:cNvSpPr>
          <p:nvPr>
            <p:ph type="subTitle" idx="2"/>
          </p:nvPr>
        </p:nvSpPr>
        <p:spPr>
          <a:xfrm>
            <a:off x="720000" y="3977026"/>
            <a:ext cx="2088000" cy="592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500"/>
            </a:lvl1pPr>
            <a:lvl2pPr lvl="1" rtl="0">
              <a:lnSpc>
                <a:spcPct val="100000"/>
              </a:lnSpc>
              <a:spcBef>
                <a:spcPts val="0"/>
              </a:spcBef>
              <a:spcAft>
                <a:spcPts val="0"/>
              </a:spcAft>
              <a:buNone/>
              <a:defRPr sz="1500"/>
            </a:lvl2pPr>
            <a:lvl3pPr lvl="2" rtl="0">
              <a:lnSpc>
                <a:spcPct val="100000"/>
              </a:lnSpc>
              <a:spcBef>
                <a:spcPts val="0"/>
              </a:spcBef>
              <a:spcAft>
                <a:spcPts val="0"/>
              </a:spcAft>
              <a:buNone/>
              <a:defRPr sz="1500"/>
            </a:lvl3pPr>
            <a:lvl4pPr lvl="3" rtl="0">
              <a:lnSpc>
                <a:spcPct val="100000"/>
              </a:lnSpc>
              <a:spcBef>
                <a:spcPts val="0"/>
              </a:spcBef>
              <a:spcAft>
                <a:spcPts val="0"/>
              </a:spcAft>
              <a:buNone/>
              <a:defRPr sz="1500"/>
            </a:lvl4pPr>
            <a:lvl5pPr lvl="4" rtl="0">
              <a:lnSpc>
                <a:spcPct val="100000"/>
              </a:lnSpc>
              <a:spcBef>
                <a:spcPts val="0"/>
              </a:spcBef>
              <a:spcAft>
                <a:spcPts val="0"/>
              </a:spcAft>
              <a:buNone/>
              <a:defRPr sz="1500"/>
            </a:lvl5pPr>
            <a:lvl6pPr lvl="5" rtl="0">
              <a:lnSpc>
                <a:spcPct val="100000"/>
              </a:lnSpc>
              <a:spcBef>
                <a:spcPts val="0"/>
              </a:spcBef>
              <a:spcAft>
                <a:spcPts val="0"/>
              </a:spcAft>
              <a:buNone/>
              <a:defRPr sz="1500"/>
            </a:lvl6pPr>
            <a:lvl7pPr lvl="6" rtl="0">
              <a:lnSpc>
                <a:spcPct val="100000"/>
              </a:lnSpc>
              <a:spcBef>
                <a:spcPts val="0"/>
              </a:spcBef>
              <a:spcAft>
                <a:spcPts val="0"/>
              </a:spcAft>
              <a:buNone/>
              <a:defRPr sz="1500"/>
            </a:lvl7pPr>
            <a:lvl8pPr lvl="7" rtl="0">
              <a:lnSpc>
                <a:spcPct val="100000"/>
              </a:lnSpc>
              <a:spcBef>
                <a:spcPts val="0"/>
              </a:spcBef>
              <a:spcAft>
                <a:spcPts val="0"/>
              </a:spcAft>
              <a:buNone/>
              <a:defRPr sz="1500"/>
            </a:lvl8pPr>
            <a:lvl9pPr lvl="8" rtl="0">
              <a:lnSpc>
                <a:spcPct val="100000"/>
              </a:lnSpc>
              <a:spcBef>
                <a:spcPts val="0"/>
              </a:spcBef>
              <a:spcAft>
                <a:spcPts val="0"/>
              </a:spcAft>
              <a:buNone/>
              <a:defRPr sz="1500"/>
            </a:lvl9pPr>
          </a:lstStyle>
          <a:p>
            <a:endParaRPr/>
          </a:p>
        </p:txBody>
      </p:sp>
      <p:sp>
        <p:nvSpPr>
          <p:cNvPr id="225" name="Google Shape;225;p22"/>
          <p:cNvSpPr txBox="1">
            <a:spLocks noGrp="1"/>
          </p:cNvSpPr>
          <p:nvPr>
            <p:ph type="subTitle" idx="3"/>
          </p:nvPr>
        </p:nvSpPr>
        <p:spPr>
          <a:xfrm>
            <a:off x="3393426" y="3604433"/>
            <a:ext cx="2088000" cy="371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200" b="1">
                <a:latin typeface="Caudex"/>
                <a:ea typeface="Caudex"/>
                <a:cs typeface="Caudex"/>
                <a:sym typeface="Caudex"/>
              </a:defRPr>
            </a:lvl1pPr>
            <a:lvl2pPr lvl="1" rtl="0">
              <a:lnSpc>
                <a:spcPct val="100000"/>
              </a:lnSpc>
              <a:spcBef>
                <a:spcPts val="0"/>
              </a:spcBef>
              <a:spcAft>
                <a:spcPts val="0"/>
              </a:spcAft>
              <a:buNone/>
              <a:defRPr sz="2200" b="1">
                <a:latin typeface="Caudex"/>
                <a:ea typeface="Caudex"/>
                <a:cs typeface="Caudex"/>
                <a:sym typeface="Caudex"/>
              </a:defRPr>
            </a:lvl2pPr>
            <a:lvl3pPr lvl="2" rtl="0">
              <a:lnSpc>
                <a:spcPct val="100000"/>
              </a:lnSpc>
              <a:spcBef>
                <a:spcPts val="0"/>
              </a:spcBef>
              <a:spcAft>
                <a:spcPts val="0"/>
              </a:spcAft>
              <a:buNone/>
              <a:defRPr sz="2200" b="1">
                <a:latin typeface="Caudex"/>
                <a:ea typeface="Caudex"/>
                <a:cs typeface="Caudex"/>
                <a:sym typeface="Caudex"/>
              </a:defRPr>
            </a:lvl3pPr>
            <a:lvl4pPr lvl="3" rtl="0">
              <a:lnSpc>
                <a:spcPct val="100000"/>
              </a:lnSpc>
              <a:spcBef>
                <a:spcPts val="0"/>
              </a:spcBef>
              <a:spcAft>
                <a:spcPts val="0"/>
              </a:spcAft>
              <a:buNone/>
              <a:defRPr sz="2200" b="1">
                <a:latin typeface="Caudex"/>
                <a:ea typeface="Caudex"/>
                <a:cs typeface="Caudex"/>
                <a:sym typeface="Caudex"/>
              </a:defRPr>
            </a:lvl4pPr>
            <a:lvl5pPr lvl="4" rtl="0">
              <a:lnSpc>
                <a:spcPct val="100000"/>
              </a:lnSpc>
              <a:spcBef>
                <a:spcPts val="0"/>
              </a:spcBef>
              <a:spcAft>
                <a:spcPts val="0"/>
              </a:spcAft>
              <a:buNone/>
              <a:defRPr sz="2200" b="1">
                <a:latin typeface="Caudex"/>
                <a:ea typeface="Caudex"/>
                <a:cs typeface="Caudex"/>
                <a:sym typeface="Caudex"/>
              </a:defRPr>
            </a:lvl5pPr>
            <a:lvl6pPr lvl="5" rtl="0">
              <a:lnSpc>
                <a:spcPct val="100000"/>
              </a:lnSpc>
              <a:spcBef>
                <a:spcPts val="0"/>
              </a:spcBef>
              <a:spcAft>
                <a:spcPts val="0"/>
              </a:spcAft>
              <a:buNone/>
              <a:defRPr sz="2200" b="1">
                <a:latin typeface="Caudex"/>
                <a:ea typeface="Caudex"/>
                <a:cs typeface="Caudex"/>
                <a:sym typeface="Caudex"/>
              </a:defRPr>
            </a:lvl6pPr>
            <a:lvl7pPr lvl="6" rtl="0">
              <a:lnSpc>
                <a:spcPct val="100000"/>
              </a:lnSpc>
              <a:spcBef>
                <a:spcPts val="0"/>
              </a:spcBef>
              <a:spcAft>
                <a:spcPts val="0"/>
              </a:spcAft>
              <a:buNone/>
              <a:defRPr sz="2200" b="1">
                <a:latin typeface="Caudex"/>
                <a:ea typeface="Caudex"/>
                <a:cs typeface="Caudex"/>
                <a:sym typeface="Caudex"/>
              </a:defRPr>
            </a:lvl7pPr>
            <a:lvl8pPr lvl="7" rtl="0">
              <a:lnSpc>
                <a:spcPct val="100000"/>
              </a:lnSpc>
              <a:spcBef>
                <a:spcPts val="0"/>
              </a:spcBef>
              <a:spcAft>
                <a:spcPts val="0"/>
              </a:spcAft>
              <a:buNone/>
              <a:defRPr sz="2200" b="1">
                <a:latin typeface="Caudex"/>
                <a:ea typeface="Caudex"/>
                <a:cs typeface="Caudex"/>
                <a:sym typeface="Caudex"/>
              </a:defRPr>
            </a:lvl8pPr>
            <a:lvl9pPr lvl="8" rtl="0">
              <a:lnSpc>
                <a:spcPct val="100000"/>
              </a:lnSpc>
              <a:spcBef>
                <a:spcPts val="0"/>
              </a:spcBef>
              <a:spcAft>
                <a:spcPts val="0"/>
              </a:spcAft>
              <a:buNone/>
              <a:defRPr sz="2200" b="1">
                <a:latin typeface="Caudex"/>
                <a:ea typeface="Caudex"/>
                <a:cs typeface="Caudex"/>
                <a:sym typeface="Caudex"/>
              </a:defRPr>
            </a:lvl9pPr>
          </a:lstStyle>
          <a:p>
            <a:endParaRPr/>
          </a:p>
        </p:txBody>
      </p:sp>
      <p:sp>
        <p:nvSpPr>
          <p:cNvPr id="226" name="Google Shape;226;p22"/>
          <p:cNvSpPr txBox="1">
            <a:spLocks noGrp="1"/>
          </p:cNvSpPr>
          <p:nvPr>
            <p:ph type="subTitle" idx="4"/>
          </p:nvPr>
        </p:nvSpPr>
        <p:spPr>
          <a:xfrm>
            <a:off x="3393426" y="3977026"/>
            <a:ext cx="2088000" cy="592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500"/>
            </a:lvl1pPr>
            <a:lvl2pPr lvl="1" rtl="0">
              <a:lnSpc>
                <a:spcPct val="100000"/>
              </a:lnSpc>
              <a:spcBef>
                <a:spcPts val="0"/>
              </a:spcBef>
              <a:spcAft>
                <a:spcPts val="0"/>
              </a:spcAft>
              <a:buNone/>
              <a:defRPr sz="1500"/>
            </a:lvl2pPr>
            <a:lvl3pPr lvl="2" rtl="0">
              <a:lnSpc>
                <a:spcPct val="100000"/>
              </a:lnSpc>
              <a:spcBef>
                <a:spcPts val="0"/>
              </a:spcBef>
              <a:spcAft>
                <a:spcPts val="0"/>
              </a:spcAft>
              <a:buNone/>
              <a:defRPr sz="1500"/>
            </a:lvl3pPr>
            <a:lvl4pPr lvl="3" rtl="0">
              <a:lnSpc>
                <a:spcPct val="100000"/>
              </a:lnSpc>
              <a:spcBef>
                <a:spcPts val="0"/>
              </a:spcBef>
              <a:spcAft>
                <a:spcPts val="0"/>
              </a:spcAft>
              <a:buNone/>
              <a:defRPr sz="1500"/>
            </a:lvl4pPr>
            <a:lvl5pPr lvl="4" rtl="0">
              <a:lnSpc>
                <a:spcPct val="100000"/>
              </a:lnSpc>
              <a:spcBef>
                <a:spcPts val="0"/>
              </a:spcBef>
              <a:spcAft>
                <a:spcPts val="0"/>
              </a:spcAft>
              <a:buNone/>
              <a:defRPr sz="1500"/>
            </a:lvl5pPr>
            <a:lvl6pPr lvl="5" rtl="0">
              <a:lnSpc>
                <a:spcPct val="100000"/>
              </a:lnSpc>
              <a:spcBef>
                <a:spcPts val="0"/>
              </a:spcBef>
              <a:spcAft>
                <a:spcPts val="0"/>
              </a:spcAft>
              <a:buNone/>
              <a:defRPr sz="1500"/>
            </a:lvl6pPr>
            <a:lvl7pPr lvl="6" rtl="0">
              <a:lnSpc>
                <a:spcPct val="100000"/>
              </a:lnSpc>
              <a:spcBef>
                <a:spcPts val="0"/>
              </a:spcBef>
              <a:spcAft>
                <a:spcPts val="0"/>
              </a:spcAft>
              <a:buNone/>
              <a:defRPr sz="1500"/>
            </a:lvl7pPr>
            <a:lvl8pPr lvl="7" rtl="0">
              <a:lnSpc>
                <a:spcPct val="100000"/>
              </a:lnSpc>
              <a:spcBef>
                <a:spcPts val="0"/>
              </a:spcBef>
              <a:spcAft>
                <a:spcPts val="0"/>
              </a:spcAft>
              <a:buNone/>
              <a:defRPr sz="1500"/>
            </a:lvl8pPr>
            <a:lvl9pPr lvl="8" rtl="0">
              <a:lnSpc>
                <a:spcPct val="100000"/>
              </a:lnSpc>
              <a:spcBef>
                <a:spcPts val="0"/>
              </a:spcBef>
              <a:spcAft>
                <a:spcPts val="0"/>
              </a:spcAft>
              <a:buNone/>
              <a:defRPr sz="1500"/>
            </a:lvl9pPr>
          </a:lstStyle>
          <a:p>
            <a:endParaRPr/>
          </a:p>
        </p:txBody>
      </p:sp>
      <p:sp>
        <p:nvSpPr>
          <p:cNvPr id="227" name="Google Shape;227;p22"/>
          <p:cNvSpPr txBox="1">
            <a:spLocks noGrp="1"/>
          </p:cNvSpPr>
          <p:nvPr>
            <p:ph type="subTitle" idx="5"/>
          </p:nvPr>
        </p:nvSpPr>
        <p:spPr>
          <a:xfrm>
            <a:off x="6066852" y="3604433"/>
            <a:ext cx="2088000" cy="371400"/>
          </a:xfrm>
          <a:prstGeom prst="rect">
            <a:avLst/>
          </a:prstGeom>
          <a:noFill/>
        </p:spPr>
        <p:txBody>
          <a:bodyPr spcFirstLastPara="1" wrap="square" lIns="91425" tIns="91425" rIns="91425" bIns="91425" anchor="ctr" anchorCtr="0">
            <a:noAutofit/>
          </a:bodyPr>
          <a:lstStyle>
            <a:lvl1pPr lvl="0" algn="ctr" rtl="0">
              <a:lnSpc>
                <a:spcPct val="100000"/>
              </a:lnSpc>
              <a:spcBef>
                <a:spcPts val="0"/>
              </a:spcBef>
              <a:spcAft>
                <a:spcPts val="0"/>
              </a:spcAft>
              <a:buNone/>
              <a:defRPr sz="2200" b="1">
                <a:latin typeface="Caudex"/>
                <a:ea typeface="Caudex"/>
                <a:cs typeface="Caudex"/>
                <a:sym typeface="Caudex"/>
              </a:defRPr>
            </a:lvl1pPr>
            <a:lvl2pPr lvl="1" rtl="0">
              <a:lnSpc>
                <a:spcPct val="100000"/>
              </a:lnSpc>
              <a:spcBef>
                <a:spcPts val="0"/>
              </a:spcBef>
              <a:spcAft>
                <a:spcPts val="0"/>
              </a:spcAft>
              <a:buNone/>
              <a:defRPr sz="2200" b="1">
                <a:latin typeface="Caudex"/>
                <a:ea typeface="Caudex"/>
                <a:cs typeface="Caudex"/>
                <a:sym typeface="Caudex"/>
              </a:defRPr>
            </a:lvl2pPr>
            <a:lvl3pPr lvl="2" rtl="0">
              <a:lnSpc>
                <a:spcPct val="100000"/>
              </a:lnSpc>
              <a:spcBef>
                <a:spcPts val="0"/>
              </a:spcBef>
              <a:spcAft>
                <a:spcPts val="0"/>
              </a:spcAft>
              <a:buNone/>
              <a:defRPr sz="2200" b="1">
                <a:latin typeface="Caudex"/>
                <a:ea typeface="Caudex"/>
                <a:cs typeface="Caudex"/>
                <a:sym typeface="Caudex"/>
              </a:defRPr>
            </a:lvl3pPr>
            <a:lvl4pPr lvl="3" rtl="0">
              <a:lnSpc>
                <a:spcPct val="100000"/>
              </a:lnSpc>
              <a:spcBef>
                <a:spcPts val="0"/>
              </a:spcBef>
              <a:spcAft>
                <a:spcPts val="0"/>
              </a:spcAft>
              <a:buNone/>
              <a:defRPr sz="2200" b="1">
                <a:latin typeface="Caudex"/>
                <a:ea typeface="Caudex"/>
                <a:cs typeface="Caudex"/>
                <a:sym typeface="Caudex"/>
              </a:defRPr>
            </a:lvl4pPr>
            <a:lvl5pPr lvl="4" rtl="0">
              <a:lnSpc>
                <a:spcPct val="100000"/>
              </a:lnSpc>
              <a:spcBef>
                <a:spcPts val="0"/>
              </a:spcBef>
              <a:spcAft>
                <a:spcPts val="0"/>
              </a:spcAft>
              <a:buNone/>
              <a:defRPr sz="2200" b="1">
                <a:latin typeface="Caudex"/>
                <a:ea typeface="Caudex"/>
                <a:cs typeface="Caudex"/>
                <a:sym typeface="Caudex"/>
              </a:defRPr>
            </a:lvl5pPr>
            <a:lvl6pPr lvl="5" rtl="0">
              <a:lnSpc>
                <a:spcPct val="100000"/>
              </a:lnSpc>
              <a:spcBef>
                <a:spcPts val="0"/>
              </a:spcBef>
              <a:spcAft>
                <a:spcPts val="0"/>
              </a:spcAft>
              <a:buNone/>
              <a:defRPr sz="2200" b="1">
                <a:latin typeface="Caudex"/>
                <a:ea typeface="Caudex"/>
                <a:cs typeface="Caudex"/>
                <a:sym typeface="Caudex"/>
              </a:defRPr>
            </a:lvl6pPr>
            <a:lvl7pPr lvl="6" rtl="0">
              <a:lnSpc>
                <a:spcPct val="100000"/>
              </a:lnSpc>
              <a:spcBef>
                <a:spcPts val="0"/>
              </a:spcBef>
              <a:spcAft>
                <a:spcPts val="0"/>
              </a:spcAft>
              <a:buNone/>
              <a:defRPr sz="2200" b="1">
                <a:latin typeface="Caudex"/>
                <a:ea typeface="Caudex"/>
                <a:cs typeface="Caudex"/>
                <a:sym typeface="Caudex"/>
              </a:defRPr>
            </a:lvl7pPr>
            <a:lvl8pPr lvl="7" rtl="0">
              <a:lnSpc>
                <a:spcPct val="100000"/>
              </a:lnSpc>
              <a:spcBef>
                <a:spcPts val="0"/>
              </a:spcBef>
              <a:spcAft>
                <a:spcPts val="0"/>
              </a:spcAft>
              <a:buNone/>
              <a:defRPr sz="2200" b="1">
                <a:latin typeface="Caudex"/>
                <a:ea typeface="Caudex"/>
                <a:cs typeface="Caudex"/>
                <a:sym typeface="Caudex"/>
              </a:defRPr>
            </a:lvl8pPr>
            <a:lvl9pPr lvl="8" rtl="0">
              <a:lnSpc>
                <a:spcPct val="100000"/>
              </a:lnSpc>
              <a:spcBef>
                <a:spcPts val="0"/>
              </a:spcBef>
              <a:spcAft>
                <a:spcPts val="0"/>
              </a:spcAft>
              <a:buNone/>
              <a:defRPr sz="2200" b="1">
                <a:latin typeface="Caudex"/>
                <a:ea typeface="Caudex"/>
                <a:cs typeface="Caudex"/>
                <a:sym typeface="Caudex"/>
              </a:defRPr>
            </a:lvl9pPr>
          </a:lstStyle>
          <a:p>
            <a:endParaRPr/>
          </a:p>
        </p:txBody>
      </p:sp>
      <p:sp>
        <p:nvSpPr>
          <p:cNvPr id="228" name="Google Shape;228;p22"/>
          <p:cNvSpPr txBox="1">
            <a:spLocks noGrp="1"/>
          </p:cNvSpPr>
          <p:nvPr>
            <p:ph type="subTitle" idx="6"/>
          </p:nvPr>
        </p:nvSpPr>
        <p:spPr>
          <a:xfrm>
            <a:off x="6066852" y="3977026"/>
            <a:ext cx="2088000" cy="592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500"/>
            </a:lvl1pPr>
            <a:lvl2pPr lvl="1" rtl="0">
              <a:lnSpc>
                <a:spcPct val="100000"/>
              </a:lnSpc>
              <a:spcBef>
                <a:spcPts val="0"/>
              </a:spcBef>
              <a:spcAft>
                <a:spcPts val="0"/>
              </a:spcAft>
              <a:buNone/>
              <a:defRPr sz="1500"/>
            </a:lvl2pPr>
            <a:lvl3pPr lvl="2" rtl="0">
              <a:lnSpc>
                <a:spcPct val="100000"/>
              </a:lnSpc>
              <a:spcBef>
                <a:spcPts val="0"/>
              </a:spcBef>
              <a:spcAft>
                <a:spcPts val="0"/>
              </a:spcAft>
              <a:buNone/>
              <a:defRPr sz="1500"/>
            </a:lvl3pPr>
            <a:lvl4pPr lvl="3" rtl="0">
              <a:lnSpc>
                <a:spcPct val="100000"/>
              </a:lnSpc>
              <a:spcBef>
                <a:spcPts val="0"/>
              </a:spcBef>
              <a:spcAft>
                <a:spcPts val="0"/>
              </a:spcAft>
              <a:buNone/>
              <a:defRPr sz="1500"/>
            </a:lvl4pPr>
            <a:lvl5pPr lvl="4" rtl="0">
              <a:lnSpc>
                <a:spcPct val="100000"/>
              </a:lnSpc>
              <a:spcBef>
                <a:spcPts val="0"/>
              </a:spcBef>
              <a:spcAft>
                <a:spcPts val="0"/>
              </a:spcAft>
              <a:buNone/>
              <a:defRPr sz="1500"/>
            </a:lvl5pPr>
            <a:lvl6pPr lvl="5" rtl="0">
              <a:lnSpc>
                <a:spcPct val="100000"/>
              </a:lnSpc>
              <a:spcBef>
                <a:spcPts val="0"/>
              </a:spcBef>
              <a:spcAft>
                <a:spcPts val="0"/>
              </a:spcAft>
              <a:buNone/>
              <a:defRPr sz="1500"/>
            </a:lvl6pPr>
            <a:lvl7pPr lvl="6" rtl="0">
              <a:lnSpc>
                <a:spcPct val="100000"/>
              </a:lnSpc>
              <a:spcBef>
                <a:spcPts val="0"/>
              </a:spcBef>
              <a:spcAft>
                <a:spcPts val="0"/>
              </a:spcAft>
              <a:buNone/>
              <a:defRPr sz="1500"/>
            </a:lvl7pPr>
            <a:lvl8pPr lvl="7" rtl="0">
              <a:lnSpc>
                <a:spcPct val="100000"/>
              </a:lnSpc>
              <a:spcBef>
                <a:spcPts val="0"/>
              </a:spcBef>
              <a:spcAft>
                <a:spcPts val="0"/>
              </a:spcAft>
              <a:buNone/>
              <a:defRPr sz="1500"/>
            </a:lvl8pPr>
            <a:lvl9pPr lvl="8" rtl="0">
              <a:lnSpc>
                <a:spcPct val="100000"/>
              </a:lnSpc>
              <a:spcBef>
                <a:spcPts val="0"/>
              </a:spcBef>
              <a:spcAft>
                <a:spcPts val="0"/>
              </a:spcAft>
              <a:buNone/>
              <a:defRPr sz="1500"/>
            </a:lvl9pPr>
          </a:lstStyle>
          <a:p>
            <a:endParaRPr/>
          </a:p>
        </p:txBody>
      </p:sp>
      <p:sp>
        <p:nvSpPr>
          <p:cNvPr id="229" name="Google Shape;229;p22"/>
          <p:cNvSpPr txBox="1">
            <a:spLocks noGrp="1"/>
          </p:cNvSpPr>
          <p:nvPr>
            <p:ph type="title"/>
          </p:nvPr>
        </p:nvSpPr>
        <p:spPr>
          <a:xfrm>
            <a:off x="720000" y="387600"/>
            <a:ext cx="7434900" cy="592200"/>
          </a:xfrm>
          <a:prstGeom prst="rect">
            <a:avLst/>
          </a:prstGeom>
          <a:noFill/>
        </p:spPr>
        <p:txBody>
          <a:bodyPr spcFirstLastPara="1" wrap="square" lIns="91425" tIns="91425" rIns="91425" bIns="91425" anchor="t" anchorCtr="0">
            <a:noAutofit/>
          </a:bodyPr>
          <a:lstStyle>
            <a:lvl1pPr lvl="0" rtl="0">
              <a:spcBef>
                <a:spcPts val="0"/>
              </a:spcBef>
              <a:spcAft>
                <a:spcPts val="0"/>
              </a:spcAft>
              <a:buSzPts val="3200"/>
              <a:buFont typeface="Fredoka One"/>
              <a:buNone/>
              <a:defRPr sz="3200"/>
            </a:lvl1pPr>
            <a:lvl2pPr lvl="1" algn="ctr" rtl="0">
              <a:spcBef>
                <a:spcPts val="0"/>
              </a:spcBef>
              <a:spcAft>
                <a:spcPts val="0"/>
              </a:spcAft>
              <a:buSzPts val="3600"/>
              <a:buFont typeface="Fredoka One"/>
              <a:buNone/>
              <a:defRPr sz="3600">
                <a:latin typeface="Fredoka One"/>
                <a:ea typeface="Fredoka One"/>
                <a:cs typeface="Fredoka One"/>
                <a:sym typeface="Fredoka One"/>
              </a:defRPr>
            </a:lvl2pPr>
            <a:lvl3pPr lvl="2" algn="ctr" rtl="0">
              <a:spcBef>
                <a:spcPts val="0"/>
              </a:spcBef>
              <a:spcAft>
                <a:spcPts val="0"/>
              </a:spcAft>
              <a:buSzPts val="3600"/>
              <a:buFont typeface="Fredoka One"/>
              <a:buNone/>
              <a:defRPr sz="3600">
                <a:latin typeface="Fredoka One"/>
                <a:ea typeface="Fredoka One"/>
                <a:cs typeface="Fredoka One"/>
                <a:sym typeface="Fredoka One"/>
              </a:defRPr>
            </a:lvl3pPr>
            <a:lvl4pPr lvl="3" algn="ctr" rtl="0">
              <a:spcBef>
                <a:spcPts val="0"/>
              </a:spcBef>
              <a:spcAft>
                <a:spcPts val="0"/>
              </a:spcAft>
              <a:buSzPts val="3600"/>
              <a:buFont typeface="Fredoka One"/>
              <a:buNone/>
              <a:defRPr sz="3600">
                <a:latin typeface="Fredoka One"/>
                <a:ea typeface="Fredoka One"/>
                <a:cs typeface="Fredoka One"/>
                <a:sym typeface="Fredoka One"/>
              </a:defRPr>
            </a:lvl4pPr>
            <a:lvl5pPr lvl="4" algn="ctr" rtl="0">
              <a:spcBef>
                <a:spcPts val="0"/>
              </a:spcBef>
              <a:spcAft>
                <a:spcPts val="0"/>
              </a:spcAft>
              <a:buSzPts val="3600"/>
              <a:buFont typeface="Fredoka One"/>
              <a:buNone/>
              <a:defRPr sz="3600">
                <a:latin typeface="Fredoka One"/>
                <a:ea typeface="Fredoka One"/>
                <a:cs typeface="Fredoka One"/>
                <a:sym typeface="Fredoka One"/>
              </a:defRPr>
            </a:lvl5pPr>
            <a:lvl6pPr lvl="5" algn="ctr" rtl="0">
              <a:spcBef>
                <a:spcPts val="0"/>
              </a:spcBef>
              <a:spcAft>
                <a:spcPts val="0"/>
              </a:spcAft>
              <a:buSzPts val="3600"/>
              <a:buFont typeface="Fredoka One"/>
              <a:buNone/>
              <a:defRPr sz="3600">
                <a:latin typeface="Fredoka One"/>
                <a:ea typeface="Fredoka One"/>
                <a:cs typeface="Fredoka One"/>
                <a:sym typeface="Fredoka One"/>
              </a:defRPr>
            </a:lvl6pPr>
            <a:lvl7pPr lvl="6" algn="ctr" rtl="0">
              <a:spcBef>
                <a:spcPts val="0"/>
              </a:spcBef>
              <a:spcAft>
                <a:spcPts val="0"/>
              </a:spcAft>
              <a:buSzPts val="3600"/>
              <a:buFont typeface="Fredoka One"/>
              <a:buNone/>
              <a:defRPr sz="3600">
                <a:latin typeface="Fredoka One"/>
                <a:ea typeface="Fredoka One"/>
                <a:cs typeface="Fredoka One"/>
                <a:sym typeface="Fredoka One"/>
              </a:defRPr>
            </a:lvl7pPr>
            <a:lvl8pPr lvl="7" algn="ctr" rtl="0">
              <a:spcBef>
                <a:spcPts val="0"/>
              </a:spcBef>
              <a:spcAft>
                <a:spcPts val="0"/>
              </a:spcAft>
              <a:buSzPts val="3600"/>
              <a:buFont typeface="Fredoka One"/>
              <a:buNone/>
              <a:defRPr sz="3600">
                <a:latin typeface="Fredoka One"/>
                <a:ea typeface="Fredoka One"/>
                <a:cs typeface="Fredoka One"/>
                <a:sym typeface="Fredoka One"/>
              </a:defRPr>
            </a:lvl8pPr>
            <a:lvl9pPr lvl="8" algn="ctr" rtl="0">
              <a:spcBef>
                <a:spcPts val="0"/>
              </a:spcBef>
              <a:spcAft>
                <a:spcPts val="0"/>
              </a:spcAft>
              <a:buSzPts val="3600"/>
              <a:buFont typeface="Fredoka One"/>
              <a:buNone/>
              <a:defRPr sz="3600">
                <a:latin typeface="Fredoka One"/>
                <a:ea typeface="Fredoka One"/>
                <a:cs typeface="Fredoka One"/>
                <a:sym typeface="Fredoka One"/>
              </a:defRPr>
            </a:lvl9pPr>
          </a:lstStyle>
          <a:p>
            <a:endParaRPr/>
          </a:p>
        </p:txBody>
      </p:sp>
      <p:sp>
        <p:nvSpPr>
          <p:cNvPr id="230" name="Google Shape;230;p22"/>
          <p:cNvSpPr txBox="1">
            <a:spLocks noGrp="1"/>
          </p:cNvSpPr>
          <p:nvPr>
            <p:ph type="subTitle" idx="7"/>
          </p:nvPr>
        </p:nvSpPr>
        <p:spPr>
          <a:xfrm>
            <a:off x="720000" y="1944029"/>
            <a:ext cx="2088000" cy="371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200" b="1">
                <a:latin typeface="Caudex"/>
                <a:ea typeface="Caudex"/>
                <a:cs typeface="Caudex"/>
                <a:sym typeface="Caudex"/>
              </a:defRPr>
            </a:lvl1pPr>
            <a:lvl2pPr lvl="1" rtl="0">
              <a:lnSpc>
                <a:spcPct val="100000"/>
              </a:lnSpc>
              <a:spcBef>
                <a:spcPts val="0"/>
              </a:spcBef>
              <a:spcAft>
                <a:spcPts val="0"/>
              </a:spcAft>
              <a:buNone/>
              <a:defRPr sz="2200" b="1">
                <a:latin typeface="Caudex"/>
                <a:ea typeface="Caudex"/>
                <a:cs typeface="Caudex"/>
                <a:sym typeface="Caudex"/>
              </a:defRPr>
            </a:lvl2pPr>
            <a:lvl3pPr lvl="2" rtl="0">
              <a:lnSpc>
                <a:spcPct val="100000"/>
              </a:lnSpc>
              <a:spcBef>
                <a:spcPts val="0"/>
              </a:spcBef>
              <a:spcAft>
                <a:spcPts val="0"/>
              </a:spcAft>
              <a:buNone/>
              <a:defRPr sz="2200" b="1">
                <a:latin typeface="Caudex"/>
                <a:ea typeface="Caudex"/>
                <a:cs typeface="Caudex"/>
                <a:sym typeface="Caudex"/>
              </a:defRPr>
            </a:lvl3pPr>
            <a:lvl4pPr lvl="3" rtl="0">
              <a:lnSpc>
                <a:spcPct val="100000"/>
              </a:lnSpc>
              <a:spcBef>
                <a:spcPts val="0"/>
              </a:spcBef>
              <a:spcAft>
                <a:spcPts val="0"/>
              </a:spcAft>
              <a:buNone/>
              <a:defRPr sz="2200" b="1">
                <a:latin typeface="Caudex"/>
                <a:ea typeface="Caudex"/>
                <a:cs typeface="Caudex"/>
                <a:sym typeface="Caudex"/>
              </a:defRPr>
            </a:lvl4pPr>
            <a:lvl5pPr lvl="4" rtl="0">
              <a:lnSpc>
                <a:spcPct val="100000"/>
              </a:lnSpc>
              <a:spcBef>
                <a:spcPts val="0"/>
              </a:spcBef>
              <a:spcAft>
                <a:spcPts val="0"/>
              </a:spcAft>
              <a:buNone/>
              <a:defRPr sz="2200" b="1">
                <a:latin typeface="Caudex"/>
                <a:ea typeface="Caudex"/>
                <a:cs typeface="Caudex"/>
                <a:sym typeface="Caudex"/>
              </a:defRPr>
            </a:lvl5pPr>
            <a:lvl6pPr lvl="5" rtl="0">
              <a:lnSpc>
                <a:spcPct val="100000"/>
              </a:lnSpc>
              <a:spcBef>
                <a:spcPts val="0"/>
              </a:spcBef>
              <a:spcAft>
                <a:spcPts val="0"/>
              </a:spcAft>
              <a:buNone/>
              <a:defRPr sz="2200" b="1">
                <a:latin typeface="Caudex"/>
                <a:ea typeface="Caudex"/>
                <a:cs typeface="Caudex"/>
                <a:sym typeface="Caudex"/>
              </a:defRPr>
            </a:lvl6pPr>
            <a:lvl7pPr lvl="6" rtl="0">
              <a:lnSpc>
                <a:spcPct val="100000"/>
              </a:lnSpc>
              <a:spcBef>
                <a:spcPts val="0"/>
              </a:spcBef>
              <a:spcAft>
                <a:spcPts val="0"/>
              </a:spcAft>
              <a:buNone/>
              <a:defRPr sz="2200" b="1">
                <a:latin typeface="Caudex"/>
                <a:ea typeface="Caudex"/>
                <a:cs typeface="Caudex"/>
                <a:sym typeface="Caudex"/>
              </a:defRPr>
            </a:lvl7pPr>
            <a:lvl8pPr lvl="7" rtl="0">
              <a:lnSpc>
                <a:spcPct val="100000"/>
              </a:lnSpc>
              <a:spcBef>
                <a:spcPts val="0"/>
              </a:spcBef>
              <a:spcAft>
                <a:spcPts val="0"/>
              </a:spcAft>
              <a:buNone/>
              <a:defRPr sz="2200" b="1">
                <a:latin typeface="Caudex"/>
                <a:ea typeface="Caudex"/>
                <a:cs typeface="Caudex"/>
                <a:sym typeface="Caudex"/>
              </a:defRPr>
            </a:lvl8pPr>
            <a:lvl9pPr lvl="8" rtl="0">
              <a:lnSpc>
                <a:spcPct val="100000"/>
              </a:lnSpc>
              <a:spcBef>
                <a:spcPts val="0"/>
              </a:spcBef>
              <a:spcAft>
                <a:spcPts val="0"/>
              </a:spcAft>
              <a:buNone/>
              <a:defRPr sz="2200" b="1">
                <a:latin typeface="Caudex"/>
                <a:ea typeface="Caudex"/>
                <a:cs typeface="Caudex"/>
                <a:sym typeface="Caudex"/>
              </a:defRPr>
            </a:lvl9pPr>
          </a:lstStyle>
          <a:p>
            <a:endParaRPr/>
          </a:p>
        </p:txBody>
      </p:sp>
      <p:sp>
        <p:nvSpPr>
          <p:cNvPr id="231" name="Google Shape;231;p22"/>
          <p:cNvSpPr txBox="1">
            <a:spLocks noGrp="1"/>
          </p:cNvSpPr>
          <p:nvPr>
            <p:ph type="subTitle" idx="8"/>
          </p:nvPr>
        </p:nvSpPr>
        <p:spPr>
          <a:xfrm>
            <a:off x="720000" y="2316621"/>
            <a:ext cx="2088000" cy="592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500"/>
            </a:lvl1pPr>
            <a:lvl2pPr lvl="1" rtl="0">
              <a:lnSpc>
                <a:spcPct val="100000"/>
              </a:lnSpc>
              <a:spcBef>
                <a:spcPts val="0"/>
              </a:spcBef>
              <a:spcAft>
                <a:spcPts val="0"/>
              </a:spcAft>
              <a:buNone/>
              <a:defRPr sz="1500"/>
            </a:lvl2pPr>
            <a:lvl3pPr lvl="2" rtl="0">
              <a:lnSpc>
                <a:spcPct val="100000"/>
              </a:lnSpc>
              <a:spcBef>
                <a:spcPts val="0"/>
              </a:spcBef>
              <a:spcAft>
                <a:spcPts val="0"/>
              </a:spcAft>
              <a:buNone/>
              <a:defRPr sz="1500"/>
            </a:lvl3pPr>
            <a:lvl4pPr lvl="3" rtl="0">
              <a:lnSpc>
                <a:spcPct val="100000"/>
              </a:lnSpc>
              <a:spcBef>
                <a:spcPts val="0"/>
              </a:spcBef>
              <a:spcAft>
                <a:spcPts val="0"/>
              </a:spcAft>
              <a:buNone/>
              <a:defRPr sz="1500"/>
            </a:lvl4pPr>
            <a:lvl5pPr lvl="4" rtl="0">
              <a:lnSpc>
                <a:spcPct val="100000"/>
              </a:lnSpc>
              <a:spcBef>
                <a:spcPts val="0"/>
              </a:spcBef>
              <a:spcAft>
                <a:spcPts val="0"/>
              </a:spcAft>
              <a:buNone/>
              <a:defRPr sz="1500"/>
            </a:lvl5pPr>
            <a:lvl6pPr lvl="5" rtl="0">
              <a:lnSpc>
                <a:spcPct val="100000"/>
              </a:lnSpc>
              <a:spcBef>
                <a:spcPts val="0"/>
              </a:spcBef>
              <a:spcAft>
                <a:spcPts val="0"/>
              </a:spcAft>
              <a:buNone/>
              <a:defRPr sz="1500"/>
            </a:lvl6pPr>
            <a:lvl7pPr lvl="6" rtl="0">
              <a:lnSpc>
                <a:spcPct val="100000"/>
              </a:lnSpc>
              <a:spcBef>
                <a:spcPts val="0"/>
              </a:spcBef>
              <a:spcAft>
                <a:spcPts val="0"/>
              </a:spcAft>
              <a:buNone/>
              <a:defRPr sz="1500"/>
            </a:lvl7pPr>
            <a:lvl8pPr lvl="7" rtl="0">
              <a:lnSpc>
                <a:spcPct val="100000"/>
              </a:lnSpc>
              <a:spcBef>
                <a:spcPts val="0"/>
              </a:spcBef>
              <a:spcAft>
                <a:spcPts val="0"/>
              </a:spcAft>
              <a:buNone/>
              <a:defRPr sz="1500"/>
            </a:lvl8pPr>
            <a:lvl9pPr lvl="8" rtl="0">
              <a:lnSpc>
                <a:spcPct val="100000"/>
              </a:lnSpc>
              <a:spcBef>
                <a:spcPts val="0"/>
              </a:spcBef>
              <a:spcAft>
                <a:spcPts val="0"/>
              </a:spcAft>
              <a:buNone/>
              <a:defRPr sz="1500"/>
            </a:lvl9pPr>
          </a:lstStyle>
          <a:p>
            <a:endParaRPr/>
          </a:p>
        </p:txBody>
      </p:sp>
      <p:sp>
        <p:nvSpPr>
          <p:cNvPr id="232" name="Google Shape;232;p22"/>
          <p:cNvSpPr txBox="1">
            <a:spLocks noGrp="1"/>
          </p:cNvSpPr>
          <p:nvPr>
            <p:ph type="subTitle" idx="9"/>
          </p:nvPr>
        </p:nvSpPr>
        <p:spPr>
          <a:xfrm>
            <a:off x="3393426" y="1944029"/>
            <a:ext cx="2088000" cy="371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200" b="1">
                <a:latin typeface="Caudex"/>
                <a:ea typeface="Caudex"/>
                <a:cs typeface="Caudex"/>
                <a:sym typeface="Caudex"/>
              </a:defRPr>
            </a:lvl1pPr>
            <a:lvl2pPr lvl="1" rtl="0">
              <a:lnSpc>
                <a:spcPct val="100000"/>
              </a:lnSpc>
              <a:spcBef>
                <a:spcPts val="0"/>
              </a:spcBef>
              <a:spcAft>
                <a:spcPts val="0"/>
              </a:spcAft>
              <a:buNone/>
              <a:defRPr sz="2200" b="1">
                <a:latin typeface="Caudex"/>
                <a:ea typeface="Caudex"/>
                <a:cs typeface="Caudex"/>
                <a:sym typeface="Caudex"/>
              </a:defRPr>
            </a:lvl2pPr>
            <a:lvl3pPr lvl="2" rtl="0">
              <a:lnSpc>
                <a:spcPct val="100000"/>
              </a:lnSpc>
              <a:spcBef>
                <a:spcPts val="0"/>
              </a:spcBef>
              <a:spcAft>
                <a:spcPts val="0"/>
              </a:spcAft>
              <a:buNone/>
              <a:defRPr sz="2200" b="1">
                <a:latin typeface="Caudex"/>
                <a:ea typeface="Caudex"/>
                <a:cs typeface="Caudex"/>
                <a:sym typeface="Caudex"/>
              </a:defRPr>
            </a:lvl3pPr>
            <a:lvl4pPr lvl="3" rtl="0">
              <a:lnSpc>
                <a:spcPct val="100000"/>
              </a:lnSpc>
              <a:spcBef>
                <a:spcPts val="0"/>
              </a:spcBef>
              <a:spcAft>
                <a:spcPts val="0"/>
              </a:spcAft>
              <a:buNone/>
              <a:defRPr sz="2200" b="1">
                <a:latin typeface="Caudex"/>
                <a:ea typeface="Caudex"/>
                <a:cs typeface="Caudex"/>
                <a:sym typeface="Caudex"/>
              </a:defRPr>
            </a:lvl4pPr>
            <a:lvl5pPr lvl="4" rtl="0">
              <a:lnSpc>
                <a:spcPct val="100000"/>
              </a:lnSpc>
              <a:spcBef>
                <a:spcPts val="0"/>
              </a:spcBef>
              <a:spcAft>
                <a:spcPts val="0"/>
              </a:spcAft>
              <a:buNone/>
              <a:defRPr sz="2200" b="1">
                <a:latin typeface="Caudex"/>
                <a:ea typeface="Caudex"/>
                <a:cs typeface="Caudex"/>
                <a:sym typeface="Caudex"/>
              </a:defRPr>
            </a:lvl5pPr>
            <a:lvl6pPr lvl="5" rtl="0">
              <a:lnSpc>
                <a:spcPct val="100000"/>
              </a:lnSpc>
              <a:spcBef>
                <a:spcPts val="0"/>
              </a:spcBef>
              <a:spcAft>
                <a:spcPts val="0"/>
              </a:spcAft>
              <a:buNone/>
              <a:defRPr sz="2200" b="1">
                <a:latin typeface="Caudex"/>
                <a:ea typeface="Caudex"/>
                <a:cs typeface="Caudex"/>
                <a:sym typeface="Caudex"/>
              </a:defRPr>
            </a:lvl6pPr>
            <a:lvl7pPr lvl="6" rtl="0">
              <a:lnSpc>
                <a:spcPct val="100000"/>
              </a:lnSpc>
              <a:spcBef>
                <a:spcPts val="0"/>
              </a:spcBef>
              <a:spcAft>
                <a:spcPts val="0"/>
              </a:spcAft>
              <a:buNone/>
              <a:defRPr sz="2200" b="1">
                <a:latin typeface="Caudex"/>
                <a:ea typeface="Caudex"/>
                <a:cs typeface="Caudex"/>
                <a:sym typeface="Caudex"/>
              </a:defRPr>
            </a:lvl7pPr>
            <a:lvl8pPr lvl="7" rtl="0">
              <a:lnSpc>
                <a:spcPct val="100000"/>
              </a:lnSpc>
              <a:spcBef>
                <a:spcPts val="0"/>
              </a:spcBef>
              <a:spcAft>
                <a:spcPts val="0"/>
              </a:spcAft>
              <a:buNone/>
              <a:defRPr sz="2200" b="1">
                <a:latin typeface="Caudex"/>
                <a:ea typeface="Caudex"/>
                <a:cs typeface="Caudex"/>
                <a:sym typeface="Caudex"/>
              </a:defRPr>
            </a:lvl8pPr>
            <a:lvl9pPr lvl="8" rtl="0">
              <a:lnSpc>
                <a:spcPct val="100000"/>
              </a:lnSpc>
              <a:spcBef>
                <a:spcPts val="0"/>
              </a:spcBef>
              <a:spcAft>
                <a:spcPts val="0"/>
              </a:spcAft>
              <a:buNone/>
              <a:defRPr sz="2200" b="1">
                <a:latin typeface="Caudex"/>
                <a:ea typeface="Caudex"/>
                <a:cs typeface="Caudex"/>
                <a:sym typeface="Caudex"/>
              </a:defRPr>
            </a:lvl9pPr>
          </a:lstStyle>
          <a:p>
            <a:endParaRPr/>
          </a:p>
        </p:txBody>
      </p:sp>
      <p:sp>
        <p:nvSpPr>
          <p:cNvPr id="233" name="Google Shape;233;p22"/>
          <p:cNvSpPr txBox="1">
            <a:spLocks noGrp="1"/>
          </p:cNvSpPr>
          <p:nvPr>
            <p:ph type="subTitle" idx="13"/>
          </p:nvPr>
        </p:nvSpPr>
        <p:spPr>
          <a:xfrm>
            <a:off x="3393426" y="2316621"/>
            <a:ext cx="2088000" cy="592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500"/>
            </a:lvl1pPr>
            <a:lvl2pPr lvl="1" rtl="0">
              <a:lnSpc>
                <a:spcPct val="100000"/>
              </a:lnSpc>
              <a:spcBef>
                <a:spcPts val="0"/>
              </a:spcBef>
              <a:spcAft>
                <a:spcPts val="0"/>
              </a:spcAft>
              <a:buNone/>
              <a:defRPr sz="1500"/>
            </a:lvl2pPr>
            <a:lvl3pPr lvl="2" rtl="0">
              <a:lnSpc>
                <a:spcPct val="100000"/>
              </a:lnSpc>
              <a:spcBef>
                <a:spcPts val="0"/>
              </a:spcBef>
              <a:spcAft>
                <a:spcPts val="0"/>
              </a:spcAft>
              <a:buNone/>
              <a:defRPr sz="1500"/>
            </a:lvl3pPr>
            <a:lvl4pPr lvl="3" rtl="0">
              <a:lnSpc>
                <a:spcPct val="100000"/>
              </a:lnSpc>
              <a:spcBef>
                <a:spcPts val="0"/>
              </a:spcBef>
              <a:spcAft>
                <a:spcPts val="0"/>
              </a:spcAft>
              <a:buNone/>
              <a:defRPr sz="1500"/>
            </a:lvl4pPr>
            <a:lvl5pPr lvl="4" rtl="0">
              <a:lnSpc>
                <a:spcPct val="100000"/>
              </a:lnSpc>
              <a:spcBef>
                <a:spcPts val="0"/>
              </a:spcBef>
              <a:spcAft>
                <a:spcPts val="0"/>
              </a:spcAft>
              <a:buNone/>
              <a:defRPr sz="1500"/>
            </a:lvl5pPr>
            <a:lvl6pPr lvl="5" rtl="0">
              <a:lnSpc>
                <a:spcPct val="100000"/>
              </a:lnSpc>
              <a:spcBef>
                <a:spcPts val="0"/>
              </a:spcBef>
              <a:spcAft>
                <a:spcPts val="0"/>
              </a:spcAft>
              <a:buNone/>
              <a:defRPr sz="1500"/>
            </a:lvl6pPr>
            <a:lvl7pPr lvl="6" rtl="0">
              <a:lnSpc>
                <a:spcPct val="100000"/>
              </a:lnSpc>
              <a:spcBef>
                <a:spcPts val="0"/>
              </a:spcBef>
              <a:spcAft>
                <a:spcPts val="0"/>
              </a:spcAft>
              <a:buNone/>
              <a:defRPr sz="1500"/>
            </a:lvl7pPr>
            <a:lvl8pPr lvl="7" rtl="0">
              <a:lnSpc>
                <a:spcPct val="100000"/>
              </a:lnSpc>
              <a:spcBef>
                <a:spcPts val="0"/>
              </a:spcBef>
              <a:spcAft>
                <a:spcPts val="0"/>
              </a:spcAft>
              <a:buNone/>
              <a:defRPr sz="1500"/>
            </a:lvl8pPr>
            <a:lvl9pPr lvl="8" rtl="0">
              <a:lnSpc>
                <a:spcPct val="100000"/>
              </a:lnSpc>
              <a:spcBef>
                <a:spcPts val="0"/>
              </a:spcBef>
              <a:spcAft>
                <a:spcPts val="0"/>
              </a:spcAft>
              <a:buNone/>
              <a:defRPr sz="1500"/>
            </a:lvl9pPr>
          </a:lstStyle>
          <a:p>
            <a:endParaRPr/>
          </a:p>
        </p:txBody>
      </p:sp>
      <p:sp>
        <p:nvSpPr>
          <p:cNvPr id="234" name="Google Shape;234;p22"/>
          <p:cNvSpPr txBox="1">
            <a:spLocks noGrp="1"/>
          </p:cNvSpPr>
          <p:nvPr>
            <p:ph type="subTitle" idx="14"/>
          </p:nvPr>
        </p:nvSpPr>
        <p:spPr>
          <a:xfrm>
            <a:off x="6066852" y="1944029"/>
            <a:ext cx="2088000" cy="371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200" b="1">
                <a:latin typeface="Caudex"/>
                <a:ea typeface="Caudex"/>
                <a:cs typeface="Caudex"/>
                <a:sym typeface="Caudex"/>
              </a:defRPr>
            </a:lvl1pPr>
            <a:lvl2pPr lvl="1" rtl="0">
              <a:lnSpc>
                <a:spcPct val="100000"/>
              </a:lnSpc>
              <a:spcBef>
                <a:spcPts val="0"/>
              </a:spcBef>
              <a:spcAft>
                <a:spcPts val="0"/>
              </a:spcAft>
              <a:buNone/>
              <a:defRPr sz="2200" b="1">
                <a:latin typeface="Caudex"/>
                <a:ea typeface="Caudex"/>
                <a:cs typeface="Caudex"/>
                <a:sym typeface="Caudex"/>
              </a:defRPr>
            </a:lvl2pPr>
            <a:lvl3pPr lvl="2" rtl="0">
              <a:lnSpc>
                <a:spcPct val="100000"/>
              </a:lnSpc>
              <a:spcBef>
                <a:spcPts val="0"/>
              </a:spcBef>
              <a:spcAft>
                <a:spcPts val="0"/>
              </a:spcAft>
              <a:buNone/>
              <a:defRPr sz="2200" b="1">
                <a:latin typeface="Caudex"/>
                <a:ea typeface="Caudex"/>
                <a:cs typeface="Caudex"/>
                <a:sym typeface="Caudex"/>
              </a:defRPr>
            </a:lvl3pPr>
            <a:lvl4pPr lvl="3" rtl="0">
              <a:lnSpc>
                <a:spcPct val="100000"/>
              </a:lnSpc>
              <a:spcBef>
                <a:spcPts val="0"/>
              </a:spcBef>
              <a:spcAft>
                <a:spcPts val="0"/>
              </a:spcAft>
              <a:buNone/>
              <a:defRPr sz="2200" b="1">
                <a:latin typeface="Caudex"/>
                <a:ea typeface="Caudex"/>
                <a:cs typeface="Caudex"/>
                <a:sym typeface="Caudex"/>
              </a:defRPr>
            </a:lvl4pPr>
            <a:lvl5pPr lvl="4" rtl="0">
              <a:lnSpc>
                <a:spcPct val="100000"/>
              </a:lnSpc>
              <a:spcBef>
                <a:spcPts val="0"/>
              </a:spcBef>
              <a:spcAft>
                <a:spcPts val="0"/>
              </a:spcAft>
              <a:buNone/>
              <a:defRPr sz="2200" b="1">
                <a:latin typeface="Caudex"/>
                <a:ea typeface="Caudex"/>
                <a:cs typeface="Caudex"/>
                <a:sym typeface="Caudex"/>
              </a:defRPr>
            </a:lvl5pPr>
            <a:lvl6pPr lvl="5" rtl="0">
              <a:lnSpc>
                <a:spcPct val="100000"/>
              </a:lnSpc>
              <a:spcBef>
                <a:spcPts val="0"/>
              </a:spcBef>
              <a:spcAft>
                <a:spcPts val="0"/>
              </a:spcAft>
              <a:buNone/>
              <a:defRPr sz="2200" b="1">
                <a:latin typeface="Caudex"/>
                <a:ea typeface="Caudex"/>
                <a:cs typeface="Caudex"/>
                <a:sym typeface="Caudex"/>
              </a:defRPr>
            </a:lvl6pPr>
            <a:lvl7pPr lvl="6" rtl="0">
              <a:lnSpc>
                <a:spcPct val="100000"/>
              </a:lnSpc>
              <a:spcBef>
                <a:spcPts val="0"/>
              </a:spcBef>
              <a:spcAft>
                <a:spcPts val="0"/>
              </a:spcAft>
              <a:buNone/>
              <a:defRPr sz="2200" b="1">
                <a:latin typeface="Caudex"/>
                <a:ea typeface="Caudex"/>
                <a:cs typeface="Caudex"/>
                <a:sym typeface="Caudex"/>
              </a:defRPr>
            </a:lvl7pPr>
            <a:lvl8pPr lvl="7" rtl="0">
              <a:lnSpc>
                <a:spcPct val="100000"/>
              </a:lnSpc>
              <a:spcBef>
                <a:spcPts val="0"/>
              </a:spcBef>
              <a:spcAft>
                <a:spcPts val="0"/>
              </a:spcAft>
              <a:buNone/>
              <a:defRPr sz="2200" b="1">
                <a:latin typeface="Caudex"/>
                <a:ea typeface="Caudex"/>
                <a:cs typeface="Caudex"/>
                <a:sym typeface="Caudex"/>
              </a:defRPr>
            </a:lvl8pPr>
            <a:lvl9pPr lvl="8" rtl="0">
              <a:lnSpc>
                <a:spcPct val="100000"/>
              </a:lnSpc>
              <a:spcBef>
                <a:spcPts val="0"/>
              </a:spcBef>
              <a:spcAft>
                <a:spcPts val="0"/>
              </a:spcAft>
              <a:buNone/>
              <a:defRPr sz="2200" b="1">
                <a:latin typeface="Caudex"/>
                <a:ea typeface="Caudex"/>
                <a:cs typeface="Caudex"/>
                <a:sym typeface="Caudex"/>
              </a:defRPr>
            </a:lvl9pPr>
          </a:lstStyle>
          <a:p>
            <a:endParaRPr/>
          </a:p>
        </p:txBody>
      </p:sp>
      <p:sp>
        <p:nvSpPr>
          <p:cNvPr id="235" name="Google Shape;235;p22"/>
          <p:cNvSpPr txBox="1">
            <a:spLocks noGrp="1"/>
          </p:cNvSpPr>
          <p:nvPr>
            <p:ph type="subTitle" idx="15"/>
          </p:nvPr>
        </p:nvSpPr>
        <p:spPr>
          <a:xfrm>
            <a:off x="6066852" y="2316621"/>
            <a:ext cx="2088000" cy="592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500"/>
            </a:lvl1pPr>
            <a:lvl2pPr lvl="1" rtl="0">
              <a:lnSpc>
                <a:spcPct val="100000"/>
              </a:lnSpc>
              <a:spcBef>
                <a:spcPts val="0"/>
              </a:spcBef>
              <a:spcAft>
                <a:spcPts val="0"/>
              </a:spcAft>
              <a:buNone/>
              <a:defRPr sz="1500"/>
            </a:lvl2pPr>
            <a:lvl3pPr lvl="2" rtl="0">
              <a:lnSpc>
                <a:spcPct val="100000"/>
              </a:lnSpc>
              <a:spcBef>
                <a:spcPts val="0"/>
              </a:spcBef>
              <a:spcAft>
                <a:spcPts val="0"/>
              </a:spcAft>
              <a:buNone/>
              <a:defRPr sz="1500"/>
            </a:lvl3pPr>
            <a:lvl4pPr lvl="3" rtl="0">
              <a:lnSpc>
                <a:spcPct val="100000"/>
              </a:lnSpc>
              <a:spcBef>
                <a:spcPts val="0"/>
              </a:spcBef>
              <a:spcAft>
                <a:spcPts val="0"/>
              </a:spcAft>
              <a:buNone/>
              <a:defRPr sz="1500"/>
            </a:lvl4pPr>
            <a:lvl5pPr lvl="4" rtl="0">
              <a:lnSpc>
                <a:spcPct val="100000"/>
              </a:lnSpc>
              <a:spcBef>
                <a:spcPts val="0"/>
              </a:spcBef>
              <a:spcAft>
                <a:spcPts val="0"/>
              </a:spcAft>
              <a:buNone/>
              <a:defRPr sz="1500"/>
            </a:lvl5pPr>
            <a:lvl6pPr lvl="5" rtl="0">
              <a:lnSpc>
                <a:spcPct val="100000"/>
              </a:lnSpc>
              <a:spcBef>
                <a:spcPts val="0"/>
              </a:spcBef>
              <a:spcAft>
                <a:spcPts val="0"/>
              </a:spcAft>
              <a:buNone/>
              <a:defRPr sz="1500"/>
            </a:lvl6pPr>
            <a:lvl7pPr lvl="6" rtl="0">
              <a:lnSpc>
                <a:spcPct val="100000"/>
              </a:lnSpc>
              <a:spcBef>
                <a:spcPts val="0"/>
              </a:spcBef>
              <a:spcAft>
                <a:spcPts val="0"/>
              </a:spcAft>
              <a:buNone/>
              <a:defRPr sz="1500"/>
            </a:lvl7pPr>
            <a:lvl8pPr lvl="7" rtl="0">
              <a:lnSpc>
                <a:spcPct val="100000"/>
              </a:lnSpc>
              <a:spcBef>
                <a:spcPts val="0"/>
              </a:spcBef>
              <a:spcAft>
                <a:spcPts val="0"/>
              </a:spcAft>
              <a:buNone/>
              <a:defRPr sz="1500"/>
            </a:lvl8pPr>
            <a:lvl9pPr lvl="8" rtl="0">
              <a:lnSpc>
                <a:spcPct val="100000"/>
              </a:lnSpc>
              <a:spcBef>
                <a:spcPts val="0"/>
              </a:spcBef>
              <a:spcAft>
                <a:spcPts val="0"/>
              </a:spcAft>
              <a:buNone/>
              <a:defRPr sz="1500"/>
            </a:lvl9pPr>
          </a:lstStyle>
          <a:p>
            <a:endParaRPr/>
          </a:p>
        </p:txBody>
      </p:sp>
      <p:sp>
        <p:nvSpPr>
          <p:cNvPr id="236" name="Google Shape;236;p22"/>
          <p:cNvSpPr txBox="1">
            <a:spLocks noGrp="1"/>
          </p:cNvSpPr>
          <p:nvPr>
            <p:ph type="title" idx="16" hasCustomPrompt="1"/>
          </p:nvPr>
        </p:nvSpPr>
        <p:spPr>
          <a:xfrm>
            <a:off x="1317300" y="2954704"/>
            <a:ext cx="893400" cy="527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3200"/>
              <a:buNone/>
              <a:defRPr/>
            </a:lvl1pPr>
            <a:lvl2pPr lvl="1" algn="ctr" rtl="0">
              <a:lnSpc>
                <a:spcPct val="100000"/>
              </a:lnSpc>
              <a:spcBef>
                <a:spcPts val="0"/>
              </a:spcBef>
              <a:spcAft>
                <a:spcPts val="0"/>
              </a:spcAft>
              <a:buClr>
                <a:schemeClr val="dk2"/>
              </a:buClr>
              <a:buSzPts val="3200"/>
              <a:buNone/>
              <a:defRPr sz="3200">
                <a:solidFill>
                  <a:schemeClr val="dk2"/>
                </a:solidFill>
              </a:defRPr>
            </a:lvl2pPr>
            <a:lvl3pPr lvl="2" algn="ctr" rtl="0">
              <a:lnSpc>
                <a:spcPct val="100000"/>
              </a:lnSpc>
              <a:spcBef>
                <a:spcPts val="0"/>
              </a:spcBef>
              <a:spcAft>
                <a:spcPts val="0"/>
              </a:spcAft>
              <a:buClr>
                <a:schemeClr val="dk2"/>
              </a:buClr>
              <a:buSzPts val="3200"/>
              <a:buNone/>
              <a:defRPr sz="3200">
                <a:solidFill>
                  <a:schemeClr val="dk2"/>
                </a:solidFill>
              </a:defRPr>
            </a:lvl3pPr>
            <a:lvl4pPr lvl="3" algn="ctr" rtl="0">
              <a:lnSpc>
                <a:spcPct val="100000"/>
              </a:lnSpc>
              <a:spcBef>
                <a:spcPts val="0"/>
              </a:spcBef>
              <a:spcAft>
                <a:spcPts val="0"/>
              </a:spcAft>
              <a:buClr>
                <a:schemeClr val="dk2"/>
              </a:buClr>
              <a:buSzPts val="3200"/>
              <a:buNone/>
              <a:defRPr sz="3200">
                <a:solidFill>
                  <a:schemeClr val="dk2"/>
                </a:solidFill>
              </a:defRPr>
            </a:lvl4pPr>
            <a:lvl5pPr lvl="4" algn="ctr" rtl="0">
              <a:lnSpc>
                <a:spcPct val="100000"/>
              </a:lnSpc>
              <a:spcBef>
                <a:spcPts val="0"/>
              </a:spcBef>
              <a:spcAft>
                <a:spcPts val="0"/>
              </a:spcAft>
              <a:buClr>
                <a:schemeClr val="dk2"/>
              </a:buClr>
              <a:buSzPts val="3200"/>
              <a:buNone/>
              <a:defRPr sz="3200">
                <a:solidFill>
                  <a:schemeClr val="dk2"/>
                </a:solidFill>
              </a:defRPr>
            </a:lvl5pPr>
            <a:lvl6pPr lvl="5" algn="ctr" rtl="0">
              <a:lnSpc>
                <a:spcPct val="100000"/>
              </a:lnSpc>
              <a:spcBef>
                <a:spcPts val="0"/>
              </a:spcBef>
              <a:spcAft>
                <a:spcPts val="0"/>
              </a:spcAft>
              <a:buClr>
                <a:schemeClr val="dk2"/>
              </a:buClr>
              <a:buSzPts val="3200"/>
              <a:buNone/>
              <a:defRPr sz="3200">
                <a:solidFill>
                  <a:schemeClr val="dk2"/>
                </a:solidFill>
              </a:defRPr>
            </a:lvl6pPr>
            <a:lvl7pPr lvl="6" algn="ctr" rtl="0">
              <a:lnSpc>
                <a:spcPct val="100000"/>
              </a:lnSpc>
              <a:spcBef>
                <a:spcPts val="0"/>
              </a:spcBef>
              <a:spcAft>
                <a:spcPts val="0"/>
              </a:spcAft>
              <a:buClr>
                <a:schemeClr val="dk2"/>
              </a:buClr>
              <a:buSzPts val="3200"/>
              <a:buNone/>
              <a:defRPr sz="3200">
                <a:solidFill>
                  <a:schemeClr val="dk2"/>
                </a:solidFill>
              </a:defRPr>
            </a:lvl7pPr>
            <a:lvl8pPr lvl="7" algn="ctr" rtl="0">
              <a:lnSpc>
                <a:spcPct val="100000"/>
              </a:lnSpc>
              <a:spcBef>
                <a:spcPts val="0"/>
              </a:spcBef>
              <a:spcAft>
                <a:spcPts val="0"/>
              </a:spcAft>
              <a:buClr>
                <a:schemeClr val="dk2"/>
              </a:buClr>
              <a:buSzPts val="3200"/>
              <a:buNone/>
              <a:defRPr sz="3200">
                <a:solidFill>
                  <a:schemeClr val="dk2"/>
                </a:solidFill>
              </a:defRPr>
            </a:lvl8pPr>
            <a:lvl9pPr lvl="8" algn="ctr" rtl="0">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237" name="Google Shape;237;p22"/>
          <p:cNvSpPr txBox="1">
            <a:spLocks noGrp="1"/>
          </p:cNvSpPr>
          <p:nvPr>
            <p:ph type="title" idx="17" hasCustomPrompt="1"/>
          </p:nvPr>
        </p:nvSpPr>
        <p:spPr>
          <a:xfrm>
            <a:off x="3990726" y="2954704"/>
            <a:ext cx="893400" cy="527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3200"/>
              <a:buNone/>
              <a:defRPr/>
            </a:lvl1pPr>
            <a:lvl2pPr lvl="1" algn="ctr" rtl="0">
              <a:lnSpc>
                <a:spcPct val="100000"/>
              </a:lnSpc>
              <a:spcBef>
                <a:spcPts val="0"/>
              </a:spcBef>
              <a:spcAft>
                <a:spcPts val="0"/>
              </a:spcAft>
              <a:buClr>
                <a:schemeClr val="dk2"/>
              </a:buClr>
              <a:buSzPts val="3200"/>
              <a:buNone/>
              <a:defRPr sz="3200">
                <a:solidFill>
                  <a:schemeClr val="dk2"/>
                </a:solidFill>
              </a:defRPr>
            </a:lvl2pPr>
            <a:lvl3pPr lvl="2" algn="ctr" rtl="0">
              <a:lnSpc>
                <a:spcPct val="100000"/>
              </a:lnSpc>
              <a:spcBef>
                <a:spcPts val="0"/>
              </a:spcBef>
              <a:spcAft>
                <a:spcPts val="0"/>
              </a:spcAft>
              <a:buClr>
                <a:schemeClr val="dk2"/>
              </a:buClr>
              <a:buSzPts val="3200"/>
              <a:buNone/>
              <a:defRPr sz="3200">
                <a:solidFill>
                  <a:schemeClr val="dk2"/>
                </a:solidFill>
              </a:defRPr>
            </a:lvl3pPr>
            <a:lvl4pPr lvl="3" algn="ctr" rtl="0">
              <a:lnSpc>
                <a:spcPct val="100000"/>
              </a:lnSpc>
              <a:spcBef>
                <a:spcPts val="0"/>
              </a:spcBef>
              <a:spcAft>
                <a:spcPts val="0"/>
              </a:spcAft>
              <a:buClr>
                <a:schemeClr val="dk2"/>
              </a:buClr>
              <a:buSzPts val="3200"/>
              <a:buNone/>
              <a:defRPr sz="3200">
                <a:solidFill>
                  <a:schemeClr val="dk2"/>
                </a:solidFill>
              </a:defRPr>
            </a:lvl4pPr>
            <a:lvl5pPr lvl="4" algn="ctr" rtl="0">
              <a:lnSpc>
                <a:spcPct val="100000"/>
              </a:lnSpc>
              <a:spcBef>
                <a:spcPts val="0"/>
              </a:spcBef>
              <a:spcAft>
                <a:spcPts val="0"/>
              </a:spcAft>
              <a:buClr>
                <a:schemeClr val="dk2"/>
              </a:buClr>
              <a:buSzPts val="3200"/>
              <a:buNone/>
              <a:defRPr sz="3200">
                <a:solidFill>
                  <a:schemeClr val="dk2"/>
                </a:solidFill>
              </a:defRPr>
            </a:lvl5pPr>
            <a:lvl6pPr lvl="5" algn="ctr" rtl="0">
              <a:lnSpc>
                <a:spcPct val="100000"/>
              </a:lnSpc>
              <a:spcBef>
                <a:spcPts val="0"/>
              </a:spcBef>
              <a:spcAft>
                <a:spcPts val="0"/>
              </a:spcAft>
              <a:buClr>
                <a:schemeClr val="dk2"/>
              </a:buClr>
              <a:buSzPts val="3200"/>
              <a:buNone/>
              <a:defRPr sz="3200">
                <a:solidFill>
                  <a:schemeClr val="dk2"/>
                </a:solidFill>
              </a:defRPr>
            </a:lvl6pPr>
            <a:lvl7pPr lvl="6" algn="ctr" rtl="0">
              <a:lnSpc>
                <a:spcPct val="100000"/>
              </a:lnSpc>
              <a:spcBef>
                <a:spcPts val="0"/>
              </a:spcBef>
              <a:spcAft>
                <a:spcPts val="0"/>
              </a:spcAft>
              <a:buClr>
                <a:schemeClr val="dk2"/>
              </a:buClr>
              <a:buSzPts val="3200"/>
              <a:buNone/>
              <a:defRPr sz="3200">
                <a:solidFill>
                  <a:schemeClr val="dk2"/>
                </a:solidFill>
              </a:defRPr>
            </a:lvl7pPr>
            <a:lvl8pPr lvl="7" algn="ctr" rtl="0">
              <a:lnSpc>
                <a:spcPct val="100000"/>
              </a:lnSpc>
              <a:spcBef>
                <a:spcPts val="0"/>
              </a:spcBef>
              <a:spcAft>
                <a:spcPts val="0"/>
              </a:spcAft>
              <a:buClr>
                <a:schemeClr val="dk2"/>
              </a:buClr>
              <a:buSzPts val="3200"/>
              <a:buNone/>
              <a:defRPr sz="3200">
                <a:solidFill>
                  <a:schemeClr val="dk2"/>
                </a:solidFill>
              </a:defRPr>
            </a:lvl8pPr>
            <a:lvl9pPr lvl="8" algn="ctr" rtl="0">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238" name="Google Shape;238;p22"/>
          <p:cNvSpPr txBox="1">
            <a:spLocks noGrp="1"/>
          </p:cNvSpPr>
          <p:nvPr>
            <p:ph type="title" idx="18" hasCustomPrompt="1"/>
          </p:nvPr>
        </p:nvSpPr>
        <p:spPr>
          <a:xfrm>
            <a:off x="1317300" y="1294300"/>
            <a:ext cx="893400" cy="527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3200"/>
              <a:buNone/>
              <a:defRPr/>
            </a:lvl1pPr>
            <a:lvl2pPr lvl="1" algn="ctr" rtl="0">
              <a:lnSpc>
                <a:spcPct val="100000"/>
              </a:lnSpc>
              <a:spcBef>
                <a:spcPts val="0"/>
              </a:spcBef>
              <a:spcAft>
                <a:spcPts val="0"/>
              </a:spcAft>
              <a:buClr>
                <a:schemeClr val="dk2"/>
              </a:buClr>
              <a:buSzPts val="3200"/>
              <a:buNone/>
              <a:defRPr sz="3200">
                <a:solidFill>
                  <a:schemeClr val="dk2"/>
                </a:solidFill>
              </a:defRPr>
            </a:lvl2pPr>
            <a:lvl3pPr lvl="2" algn="ctr" rtl="0">
              <a:lnSpc>
                <a:spcPct val="100000"/>
              </a:lnSpc>
              <a:spcBef>
                <a:spcPts val="0"/>
              </a:spcBef>
              <a:spcAft>
                <a:spcPts val="0"/>
              </a:spcAft>
              <a:buClr>
                <a:schemeClr val="dk2"/>
              </a:buClr>
              <a:buSzPts val="3200"/>
              <a:buNone/>
              <a:defRPr sz="3200">
                <a:solidFill>
                  <a:schemeClr val="dk2"/>
                </a:solidFill>
              </a:defRPr>
            </a:lvl3pPr>
            <a:lvl4pPr lvl="3" algn="ctr" rtl="0">
              <a:lnSpc>
                <a:spcPct val="100000"/>
              </a:lnSpc>
              <a:spcBef>
                <a:spcPts val="0"/>
              </a:spcBef>
              <a:spcAft>
                <a:spcPts val="0"/>
              </a:spcAft>
              <a:buClr>
                <a:schemeClr val="dk2"/>
              </a:buClr>
              <a:buSzPts val="3200"/>
              <a:buNone/>
              <a:defRPr sz="3200">
                <a:solidFill>
                  <a:schemeClr val="dk2"/>
                </a:solidFill>
              </a:defRPr>
            </a:lvl4pPr>
            <a:lvl5pPr lvl="4" algn="ctr" rtl="0">
              <a:lnSpc>
                <a:spcPct val="100000"/>
              </a:lnSpc>
              <a:spcBef>
                <a:spcPts val="0"/>
              </a:spcBef>
              <a:spcAft>
                <a:spcPts val="0"/>
              </a:spcAft>
              <a:buClr>
                <a:schemeClr val="dk2"/>
              </a:buClr>
              <a:buSzPts val="3200"/>
              <a:buNone/>
              <a:defRPr sz="3200">
                <a:solidFill>
                  <a:schemeClr val="dk2"/>
                </a:solidFill>
              </a:defRPr>
            </a:lvl5pPr>
            <a:lvl6pPr lvl="5" algn="ctr" rtl="0">
              <a:lnSpc>
                <a:spcPct val="100000"/>
              </a:lnSpc>
              <a:spcBef>
                <a:spcPts val="0"/>
              </a:spcBef>
              <a:spcAft>
                <a:spcPts val="0"/>
              </a:spcAft>
              <a:buClr>
                <a:schemeClr val="dk2"/>
              </a:buClr>
              <a:buSzPts val="3200"/>
              <a:buNone/>
              <a:defRPr sz="3200">
                <a:solidFill>
                  <a:schemeClr val="dk2"/>
                </a:solidFill>
              </a:defRPr>
            </a:lvl6pPr>
            <a:lvl7pPr lvl="6" algn="ctr" rtl="0">
              <a:lnSpc>
                <a:spcPct val="100000"/>
              </a:lnSpc>
              <a:spcBef>
                <a:spcPts val="0"/>
              </a:spcBef>
              <a:spcAft>
                <a:spcPts val="0"/>
              </a:spcAft>
              <a:buClr>
                <a:schemeClr val="dk2"/>
              </a:buClr>
              <a:buSzPts val="3200"/>
              <a:buNone/>
              <a:defRPr sz="3200">
                <a:solidFill>
                  <a:schemeClr val="dk2"/>
                </a:solidFill>
              </a:defRPr>
            </a:lvl7pPr>
            <a:lvl8pPr lvl="7" algn="ctr" rtl="0">
              <a:lnSpc>
                <a:spcPct val="100000"/>
              </a:lnSpc>
              <a:spcBef>
                <a:spcPts val="0"/>
              </a:spcBef>
              <a:spcAft>
                <a:spcPts val="0"/>
              </a:spcAft>
              <a:buClr>
                <a:schemeClr val="dk2"/>
              </a:buClr>
              <a:buSzPts val="3200"/>
              <a:buNone/>
              <a:defRPr sz="3200">
                <a:solidFill>
                  <a:schemeClr val="dk2"/>
                </a:solidFill>
              </a:defRPr>
            </a:lvl8pPr>
            <a:lvl9pPr lvl="8" algn="ctr" rtl="0">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239" name="Google Shape;239;p22"/>
          <p:cNvSpPr txBox="1">
            <a:spLocks noGrp="1"/>
          </p:cNvSpPr>
          <p:nvPr>
            <p:ph type="title" idx="19" hasCustomPrompt="1"/>
          </p:nvPr>
        </p:nvSpPr>
        <p:spPr>
          <a:xfrm>
            <a:off x="3990726" y="1294300"/>
            <a:ext cx="893400" cy="527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3200"/>
              <a:buNone/>
              <a:defRPr/>
            </a:lvl1pPr>
            <a:lvl2pPr lvl="1" algn="ctr" rtl="0">
              <a:lnSpc>
                <a:spcPct val="100000"/>
              </a:lnSpc>
              <a:spcBef>
                <a:spcPts val="0"/>
              </a:spcBef>
              <a:spcAft>
                <a:spcPts val="0"/>
              </a:spcAft>
              <a:buClr>
                <a:schemeClr val="dk2"/>
              </a:buClr>
              <a:buSzPts val="3200"/>
              <a:buNone/>
              <a:defRPr sz="3200">
                <a:solidFill>
                  <a:schemeClr val="dk2"/>
                </a:solidFill>
              </a:defRPr>
            </a:lvl2pPr>
            <a:lvl3pPr lvl="2" algn="ctr" rtl="0">
              <a:lnSpc>
                <a:spcPct val="100000"/>
              </a:lnSpc>
              <a:spcBef>
                <a:spcPts val="0"/>
              </a:spcBef>
              <a:spcAft>
                <a:spcPts val="0"/>
              </a:spcAft>
              <a:buClr>
                <a:schemeClr val="dk2"/>
              </a:buClr>
              <a:buSzPts val="3200"/>
              <a:buNone/>
              <a:defRPr sz="3200">
                <a:solidFill>
                  <a:schemeClr val="dk2"/>
                </a:solidFill>
              </a:defRPr>
            </a:lvl3pPr>
            <a:lvl4pPr lvl="3" algn="ctr" rtl="0">
              <a:lnSpc>
                <a:spcPct val="100000"/>
              </a:lnSpc>
              <a:spcBef>
                <a:spcPts val="0"/>
              </a:spcBef>
              <a:spcAft>
                <a:spcPts val="0"/>
              </a:spcAft>
              <a:buClr>
                <a:schemeClr val="dk2"/>
              </a:buClr>
              <a:buSzPts val="3200"/>
              <a:buNone/>
              <a:defRPr sz="3200">
                <a:solidFill>
                  <a:schemeClr val="dk2"/>
                </a:solidFill>
              </a:defRPr>
            </a:lvl4pPr>
            <a:lvl5pPr lvl="4" algn="ctr" rtl="0">
              <a:lnSpc>
                <a:spcPct val="100000"/>
              </a:lnSpc>
              <a:spcBef>
                <a:spcPts val="0"/>
              </a:spcBef>
              <a:spcAft>
                <a:spcPts val="0"/>
              </a:spcAft>
              <a:buClr>
                <a:schemeClr val="dk2"/>
              </a:buClr>
              <a:buSzPts val="3200"/>
              <a:buNone/>
              <a:defRPr sz="3200">
                <a:solidFill>
                  <a:schemeClr val="dk2"/>
                </a:solidFill>
              </a:defRPr>
            </a:lvl5pPr>
            <a:lvl6pPr lvl="5" algn="ctr" rtl="0">
              <a:lnSpc>
                <a:spcPct val="100000"/>
              </a:lnSpc>
              <a:spcBef>
                <a:spcPts val="0"/>
              </a:spcBef>
              <a:spcAft>
                <a:spcPts val="0"/>
              </a:spcAft>
              <a:buClr>
                <a:schemeClr val="dk2"/>
              </a:buClr>
              <a:buSzPts val="3200"/>
              <a:buNone/>
              <a:defRPr sz="3200">
                <a:solidFill>
                  <a:schemeClr val="dk2"/>
                </a:solidFill>
              </a:defRPr>
            </a:lvl6pPr>
            <a:lvl7pPr lvl="6" algn="ctr" rtl="0">
              <a:lnSpc>
                <a:spcPct val="100000"/>
              </a:lnSpc>
              <a:spcBef>
                <a:spcPts val="0"/>
              </a:spcBef>
              <a:spcAft>
                <a:spcPts val="0"/>
              </a:spcAft>
              <a:buClr>
                <a:schemeClr val="dk2"/>
              </a:buClr>
              <a:buSzPts val="3200"/>
              <a:buNone/>
              <a:defRPr sz="3200">
                <a:solidFill>
                  <a:schemeClr val="dk2"/>
                </a:solidFill>
              </a:defRPr>
            </a:lvl7pPr>
            <a:lvl8pPr lvl="7" algn="ctr" rtl="0">
              <a:lnSpc>
                <a:spcPct val="100000"/>
              </a:lnSpc>
              <a:spcBef>
                <a:spcPts val="0"/>
              </a:spcBef>
              <a:spcAft>
                <a:spcPts val="0"/>
              </a:spcAft>
              <a:buClr>
                <a:schemeClr val="dk2"/>
              </a:buClr>
              <a:buSzPts val="3200"/>
              <a:buNone/>
              <a:defRPr sz="3200">
                <a:solidFill>
                  <a:schemeClr val="dk2"/>
                </a:solidFill>
              </a:defRPr>
            </a:lvl8pPr>
            <a:lvl9pPr lvl="8" algn="ctr" rtl="0">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240" name="Google Shape;240;p22"/>
          <p:cNvSpPr txBox="1">
            <a:spLocks noGrp="1"/>
          </p:cNvSpPr>
          <p:nvPr>
            <p:ph type="title" idx="20" hasCustomPrompt="1"/>
          </p:nvPr>
        </p:nvSpPr>
        <p:spPr>
          <a:xfrm>
            <a:off x="6664280" y="1294300"/>
            <a:ext cx="893400" cy="527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3200"/>
              <a:buNone/>
              <a:defRPr/>
            </a:lvl1pPr>
            <a:lvl2pPr lvl="1" algn="ctr" rtl="0">
              <a:lnSpc>
                <a:spcPct val="100000"/>
              </a:lnSpc>
              <a:spcBef>
                <a:spcPts val="0"/>
              </a:spcBef>
              <a:spcAft>
                <a:spcPts val="0"/>
              </a:spcAft>
              <a:buClr>
                <a:schemeClr val="dk2"/>
              </a:buClr>
              <a:buSzPts val="3200"/>
              <a:buNone/>
              <a:defRPr sz="3200">
                <a:solidFill>
                  <a:schemeClr val="dk2"/>
                </a:solidFill>
              </a:defRPr>
            </a:lvl2pPr>
            <a:lvl3pPr lvl="2" algn="ctr" rtl="0">
              <a:lnSpc>
                <a:spcPct val="100000"/>
              </a:lnSpc>
              <a:spcBef>
                <a:spcPts val="0"/>
              </a:spcBef>
              <a:spcAft>
                <a:spcPts val="0"/>
              </a:spcAft>
              <a:buClr>
                <a:schemeClr val="dk2"/>
              </a:buClr>
              <a:buSzPts val="3200"/>
              <a:buNone/>
              <a:defRPr sz="3200">
                <a:solidFill>
                  <a:schemeClr val="dk2"/>
                </a:solidFill>
              </a:defRPr>
            </a:lvl3pPr>
            <a:lvl4pPr lvl="3" algn="ctr" rtl="0">
              <a:lnSpc>
                <a:spcPct val="100000"/>
              </a:lnSpc>
              <a:spcBef>
                <a:spcPts val="0"/>
              </a:spcBef>
              <a:spcAft>
                <a:spcPts val="0"/>
              </a:spcAft>
              <a:buClr>
                <a:schemeClr val="dk2"/>
              </a:buClr>
              <a:buSzPts val="3200"/>
              <a:buNone/>
              <a:defRPr sz="3200">
                <a:solidFill>
                  <a:schemeClr val="dk2"/>
                </a:solidFill>
              </a:defRPr>
            </a:lvl4pPr>
            <a:lvl5pPr lvl="4" algn="ctr" rtl="0">
              <a:lnSpc>
                <a:spcPct val="100000"/>
              </a:lnSpc>
              <a:spcBef>
                <a:spcPts val="0"/>
              </a:spcBef>
              <a:spcAft>
                <a:spcPts val="0"/>
              </a:spcAft>
              <a:buClr>
                <a:schemeClr val="dk2"/>
              </a:buClr>
              <a:buSzPts val="3200"/>
              <a:buNone/>
              <a:defRPr sz="3200">
                <a:solidFill>
                  <a:schemeClr val="dk2"/>
                </a:solidFill>
              </a:defRPr>
            </a:lvl5pPr>
            <a:lvl6pPr lvl="5" algn="ctr" rtl="0">
              <a:lnSpc>
                <a:spcPct val="100000"/>
              </a:lnSpc>
              <a:spcBef>
                <a:spcPts val="0"/>
              </a:spcBef>
              <a:spcAft>
                <a:spcPts val="0"/>
              </a:spcAft>
              <a:buClr>
                <a:schemeClr val="dk2"/>
              </a:buClr>
              <a:buSzPts val="3200"/>
              <a:buNone/>
              <a:defRPr sz="3200">
                <a:solidFill>
                  <a:schemeClr val="dk2"/>
                </a:solidFill>
              </a:defRPr>
            </a:lvl6pPr>
            <a:lvl7pPr lvl="6" algn="ctr" rtl="0">
              <a:lnSpc>
                <a:spcPct val="100000"/>
              </a:lnSpc>
              <a:spcBef>
                <a:spcPts val="0"/>
              </a:spcBef>
              <a:spcAft>
                <a:spcPts val="0"/>
              </a:spcAft>
              <a:buClr>
                <a:schemeClr val="dk2"/>
              </a:buClr>
              <a:buSzPts val="3200"/>
              <a:buNone/>
              <a:defRPr sz="3200">
                <a:solidFill>
                  <a:schemeClr val="dk2"/>
                </a:solidFill>
              </a:defRPr>
            </a:lvl7pPr>
            <a:lvl8pPr lvl="7" algn="ctr" rtl="0">
              <a:lnSpc>
                <a:spcPct val="100000"/>
              </a:lnSpc>
              <a:spcBef>
                <a:spcPts val="0"/>
              </a:spcBef>
              <a:spcAft>
                <a:spcPts val="0"/>
              </a:spcAft>
              <a:buClr>
                <a:schemeClr val="dk2"/>
              </a:buClr>
              <a:buSzPts val="3200"/>
              <a:buNone/>
              <a:defRPr sz="3200">
                <a:solidFill>
                  <a:schemeClr val="dk2"/>
                </a:solidFill>
              </a:defRPr>
            </a:lvl8pPr>
            <a:lvl9pPr lvl="8" algn="ctr" rtl="0">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241" name="Google Shape;241;p22"/>
          <p:cNvSpPr txBox="1">
            <a:spLocks noGrp="1"/>
          </p:cNvSpPr>
          <p:nvPr>
            <p:ph type="title" idx="21" hasCustomPrompt="1"/>
          </p:nvPr>
        </p:nvSpPr>
        <p:spPr>
          <a:xfrm>
            <a:off x="6664280" y="2954704"/>
            <a:ext cx="893400" cy="527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3200"/>
              <a:buNone/>
              <a:defRPr/>
            </a:lvl1pPr>
            <a:lvl2pPr lvl="1" algn="ctr" rtl="0">
              <a:lnSpc>
                <a:spcPct val="100000"/>
              </a:lnSpc>
              <a:spcBef>
                <a:spcPts val="0"/>
              </a:spcBef>
              <a:spcAft>
                <a:spcPts val="0"/>
              </a:spcAft>
              <a:buClr>
                <a:schemeClr val="dk2"/>
              </a:buClr>
              <a:buSzPts val="3200"/>
              <a:buNone/>
              <a:defRPr sz="3200">
                <a:solidFill>
                  <a:schemeClr val="dk2"/>
                </a:solidFill>
              </a:defRPr>
            </a:lvl2pPr>
            <a:lvl3pPr lvl="2" algn="ctr" rtl="0">
              <a:lnSpc>
                <a:spcPct val="100000"/>
              </a:lnSpc>
              <a:spcBef>
                <a:spcPts val="0"/>
              </a:spcBef>
              <a:spcAft>
                <a:spcPts val="0"/>
              </a:spcAft>
              <a:buClr>
                <a:schemeClr val="dk2"/>
              </a:buClr>
              <a:buSzPts val="3200"/>
              <a:buNone/>
              <a:defRPr sz="3200">
                <a:solidFill>
                  <a:schemeClr val="dk2"/>
                </a:solidFill>
              </a:defRPr>
            </a:lvl3pPr>
            <a:lvl4pPr lvl="3" algn="ctr" rtl="0">
              <a:lnSpc>
                <a:spcPct val="100000"/>
              </a:lnSpc>
              <a:spcBef>
                <a:spcPts val="0"/>
              </a:spcBef>
              <a:spcAft>
                <a:spcPts val="0"/>
              </a:spcAft>
              <a:buClr>
                <a:schemeClr val="dk2"/>
              </a:buClr>
              <a:buSzPts val="3200"/>
              <a:buNone/>
              <a:defRPr sz="3200">
                <a:solidFill>
                  <a:schemeClr val="dk2"/>
                </a:solidFill>
              </a:defRPr>
            </a:lvl4pPr>
            <a:lvl5pPr lvl="4" algn="ctr" rtl="0">
              <a:lnSpc>
                <a:spcPct val="100000"/>
              </a:lnSpc>
              <a:spcBef>
                <a:spcPts val="0"/>
              </a:spcBef>
              <a:spcAft>
                <a:spcPts val="0"/>
              </a:spcAft>
              <a:buClr>
                <a:schemeClr val="dk2"/>
              </a:buClr>
              <a:buSzPts val="3200"/>
              <a:buNone/>
              <a:defRPr sz="3200">
                <a:solidFill>
                  <a:schemeClr val="dk2"/>
                </a:solidFill>
              </a:defRPr>
            </a:lvl5pPr>
            <a:lvl6pPr lvl="5" algn="ctr" rtl="0">
              <a:lnSpc>
                <a:spcPct val="100000"/>
              </a:lnSpc>
              <a:spcBef>
                <a:spcPts val="0"/>
              </a:spcBef>
              <a:spcAft>
                <a:spcPts val="0"/>
              </a:spcAft>
              <a:buClr>
                <a:schemeClr val="dk2"/>
              </a:buClr>
              <a:buSzPts val="3200"/>
              <a:buNone/>
              <a:defRPr sz="3200">
                <a:solidFill>
                  <a:schemeClr val="dk2"/>
                </a:solidFill>
              </a:defRPr>
            </a:lvl6pPr>
            <a:lvl7pPr lvl="6" algn="ctr" rtl="0">
              <a:lnSpc>
                <a:spcPct val="100000"/>
              </a:lnSpc>
              <a:spcBef>
                <a:spcPts val="0"/>
              </a:spcBef>
              <a:spcAft>
                <a:spcPts val="0"/>
              </a:spcAft>
              <a:buClr>
                <a:schemeClr val="dk2"/>
              </a:buClr>
              <a:buSzPts val="3200"/>
              <a:buNone/>
              <a:defRPr sz="3200">
                <a:solidFill>
                  <a:schemeClr val="dk2"/>
                </a:solidFill>
              </a:defRPr>
            </a:lvl7pPr>
            <a:lvl8pPr lvl="7" algn="ctr" rtl="0">
              <a:lnSpc>
                <a:spcPct val="100000"/>
              </a:lnSpc>
              <a:spcBef>
                <a:spcPts val="0"/>
              </a:spcBef>
              <a:spcAft>
                <a:spcPts val="0"/>
              </a:spcAft>
              <a:buClr>
                <a:schemeClr val="dk2"/>
              </a:buClr>
              <a:buSzPts val="3200"/>
              <a:buNone/>
              <a:defRPr sz="3200">
                <a:solidFill>
                  <a:schemeClr val="dk2"/>
                </a:solidFill>
              </a:defRPr>
            </a:lvl8pPr>
            <a:lvl9pPr lvl="8" algn="ctr" rtl="0">
              <a:lnSpc>
                <a:spcPct val="100000"/>
              </a:lnSpc>
              <a:spcBef>
                <a:spcPts val="0"/>
              </a:spcBef>
              <a:spcAft>
                <a:spcPts val="0"/>
              </a:spcAft>
              <a:buClr>
                <a:schemeClr val="dk2"/>
              </a:buClr>
              <a:buSzPts val="3200"/>
              <a:buNone/>
              <a:defRPr sz="3200">
                <a:solidFill>
                  <a:schemeClr val="dk2"/>
                </a:solidFill>
              </a:defRPr>
            </a:lvl9pPr>
          </a:lstStyle>
          <a:p>
            <a:r>
              <a:t>xx%</a:t>
            </a:r>
          </a:p>
        </p:txBody>
      </p:sp>
      <p:grpSp>
        <p:nvGrpSpPr>
          <p:cNvPr id="242" name="Google Shape;242;p22"/>
          <p:cNvGrpSpPr/>
          <p:nvPr/>
        </p:nvGrpSpPr>
        <p:grpSpPr>
          <a:xfrm>
            <a:off x="8415259" y="1497502"/>
            <a:ext cx="226057" cy="3108790"/>
            <a:chOff x="8415259" y="1497502"/>
            <a:chExt cx="226057" cy="3108790"/>
          </a:xfrm>
        </p:grpSpPr>
        <p:cxnSp>
          <p:nvCxnSpPr>
            <p:cNvPr id="243" name="Google Shape;243;p22"/>
            <p:cNvCxnSpPr/>
            <p:nvPr/>
          </p:nvCxnSpPr>
          <p:spPr>
            <a:xfrm>
              <a:off x="8528400" y="1497502"/>
              <a:ext cx="0" cy="2599800"/>
            </a:xfrm>
            <a:prstGeom prst="straightConnector1">
              <a:avLst/>
            </a:prstGeom>
            <a:noFill/>
            <a:ln w="19050" cap="rnd" cmpd="sng">
              <a:solidFill>
                <a:schemeClr val="dk1"/>
              </a:solidFill>
              <a:prstDash val="solid"/>
              <a:round/>
              <a:headEnd type="none" w="med" len="med"/>
              <a:tailEnd type="none" w="med" len="med"/>
            </a:ln>
          </p:spPr>
        </p:cxnSp>
        <p:sp>
          <p:nvSpPr>
            <p:cNvPr id="244" name="Google Shape;244;p22"/>
            <p:cNvSpPr/>
            <p:nvPr/>
          </p:nvSpPr>
          <p:spPr>
            <a:xfrm rot="5400000">
              <a:off x="8352661" y="4317637"/>
              <a:ext cx="351252" cy="226057"/>
            </a:xfrm>
            <a:custGeom>
              <a:avLst/>
              <a:gdLst/>
              <a:ahLst/>
              <a:cxnLst/>
              <a:rect l="l" t="t" r="r" b="b"/>
              <a:pathLst>
                <a:path w="208768" h="134558" extrusionOk="0">
                  <a:moveTo>
                    <a:pt x="128848" y="0"/>
                  </a:moveTo>
                  <a:cubicBezTo>
                    <a:pt x="125456" y="0"/>
                    <a:pt x="122749" y="2708"/>
                    <a:pt x="122749" y="6100"/>
                  </a:cubicBezTo>
                  <a:lnTo>
                    <a:pt x="122749" y="61163"/>
                  </a:lnTo>
                  <a:lnTo>
                    <a:pt x="110516" y="61163"/>
                  </a:lnTo>
                  <a:lnTo>
                    <a:pt x="110516" y="18333"/>
                  </a:lnTo>
                  <a:cubicBezTo>
                    <a:pt x="110516" y="14940"/>
                    <a:pt x="107776" y="12233"/>
                    <a:pt x="104384" y="12233"/>
                  </a:cubicBezTo>
                  <a:cubicBezTo>
                    <a:pt x="100991" y="12233"/>
                    <a:pt x="98284" y="14940"/>
                    <a:pt x="98284" y="18333"/>
                  </a:cubicBezTo>
                  <a:lnTo>
                    <a:pt x="98284" y="61163"/>
                  </a:lnTo>
                  <a:lnTo>
                    <a:pt x="86051" y="61163"/>
                  </a:lnTo>
                  <a:lnTo>
                    <a:pt x="86051" y="30565"/>
                  </a:lnTo>
                  <a:cubicBezTo>
                    <a:pt x="86051" y="27173"/>
                    <a:pt x="83311" y="24465"/>
                    <a:pt x="79919" y="24465"/>
                  </a:cubicBezTo>
                  <a:cubicBezTo>
                    <a:pt x="76526" y="24465"/>
                    <a:pt x="73819" y="27173"/>
                    <a:pt x="73819" y="30565"/>
                  </a:cubicBezTo>
                  <a:lnTo>
                    <a:pt x="73819" y="61163"/>
                  </a:lnTo>
                  <a:lnTo>
                    <a:pt x="61586" y="61163"/>
                  </a:lnTo>
                  <a:lnTo>
                    <a:pt x="61586" y="18333"/>
                  </a:lnTo>
                  <a:cubicBezTo>
                    <a:pt x="61586" y="14940"/>
                    <a:pt x="58846" y="12233"/>
                    <a:pt x="55454" y="12233"/>
                  </a:cubicBezTo>
                  <a:cubicBezTo>
                    <a:pt x="52061" y="12233"/>
                    <a:pt x="49354" y="14940"/>
                    <a:pt x="49354" y="18333"/>
                  </a:cubicBezTo>
                  <a:lnTo>
                    <a:pt x="49354" y="61163"/>
                  </a:lnTo>
                  <a:lnTo>
                    <a:pt x="37121" y="61163"/>
                  </a:lnTo>
                  <a:lnTo>
                    <a:pt x="37121" y="30565"/>
                  </a:lnTo>
                  <a:cubicBezTo>
                    <a:pt x="37121" y="27173"/>
                    <a:pt x="34381" y="24465"/>
                    <a:pt x="30989" y="24465"/>
                  </a:cubicBezTo>
                  <a:cubicBezTo>
                    <a:pt x="27596" y="24465"/>
                    <a:pt x="24889" y="27173"/>
                    <a:pt x="24889" y="30565"/>
                  </a:cubicBezTo>
                  <a:lnTo>
                    <a:pt x="24889" y="61163"/>
                  </a:lnTo>
                  <a:lnTo>
                    <a:pt x="12232" y="61163"/>
                  </a:lnTo>
                  <a:lnTo>
                    <a:pt x="12232" y="42798"/>
                  </a:lnTo>
                  <a:cubicBezTo>
                    <a:pt x="12232" y="39405"/>
                    <a:pt x="9492" y="36698"/>
                    <a:pt x="6133" y="36698"/>
                  </a:cubicBezTo>
                  <a:cubicBezTo>
                    <a:pt x="2740" y="36698"/>
                    <a:pt x="0" y="39405"/>
                    <a:pt x="0" y="42798"/>
                  </a:cubicBezTo>
                  <a:lnTo>
                    <a:pt x="0" y="91727"/>
                  </a:lnTo>
                  <a:cubicBezTo>
                    <a:pt x="0" y="95120"/>
                    <a:pt x="2740" y="97860"/>
                    <a:pt x="6133" y="97860"/>
                  </a:cubicBezTo>
                  <a:cubicBezTo>
                    <a:pt x="9492" y="97860"/>
                    <a:pt x="12232" y="95120"/>
                    <a:pt x="12232" y="91727"/>
                  </a:cubicBezTo>
                  <a:lnTo>
                    <a:pt x="12232" y="73395"/>
                  </a:lnTo>
                  <a:lnTo>
                    <a:pt x="24889" y="73395"/>
                  </a:lnTo>
                  <a:lnTo>
                    <a:pt x="24889" y="103960"/>
                  </a:lnTo>
                  <a:cubicBezTo>
                    <a:pt x="24889" y="107352"/>
                    <a:pt x="27596" y="110092"/>
                    <a:pt x="30989" y="110092"/>
                  </a:cubicBezTo>
                  <a:cubicBezTo>
                    <a:pt x="34381" y="110092"/>
                    <a:pt x="37121" y="107352"/>
                    <a:pt x="37121" y="103960"/>
                  </a:cubicBezTo>
                  <a:lnTo>
                    <a:pt x="37121" y="73395"/>
                  </a:lnTo>
                  <a:lnTo>
                    <a:pt x="49354" y="73395"/>
                  </a:lnTo>
                  <a:lnTo>
                    <a:pt x="49354" y="116192"/>
                  </a:lnTo>
                  <a:cubicBezTo>
                    <a:pt x="49354" y="119585"/>
                    <a:pt x="52061" y="122325"/>
                    <a:pt x="55454" y="122325"/>
                  </a:cubicBezTo>
                  <a:cubicBezTo>
                    <a:pt x="58846" y="122325"/>
                    <a:pt x="61586" y="119585"/>
                    <a:pt x="61586" y="116192"/>
                  </a:cubicBezTo>
                  <a:lnTo>
                    <a:pt x="61586" y="73395"/>
                  </a:lnTo>
                  <a:lnTo>
                    <a:pt x="73819" y="73395"/>
                  </a:lnTo>
                  <a:lnTo>
                    <a:pt x="73819" y="103960"/>
                  </a:lnTo>
                  <a:cubicBezTo>
                    <a:pt x="73819" y="107352"/>
                    <a:pt x="76526" y="110092"/>
                    <a:pt x="79919" y="110092"/>
                  </a:cubicBezTo>
                  <a:cubicBezTo>
                    <a:pt x="83311" y="110092"/>
                    <a:pt x="86051" y="107352"/>
                    <a:pt x="86051" y="103960"/>
                  </a:cubicBezTo>
                  <a:lnTo>
                    <a:pt x="86051" y="73395"/>
                  </a:lnTo>
                  <a:lnTo>
                    <a:pt x="98284" y="73395"/>
                  </a:lnTo>
                  <a:lnTo>
                    <a:pt x="98284" y="116192"/>
                  </a:lnTo>
                  <a:cubicBezTo>
                    <a:pt x="98284" y="119585"/>
                    <a:pt x="100991" y="122325"/>
                    <a:pt x="104384" y="122325"/>
                  </a:cubicBezTo>
                  <a:cubicBezTo>
                    <a:pt x="107776" y="122325"/>
                    <a:pt x="110516" y="119585"/>
                    <a:pt x="110516" y="116192"/>
                  </a:cubicBezTo>
                  <a:lnTo>
                    <a:pt x="110516" y="73395"/>
                  </a:lnTo>
                  <a:lnTo>
                    <a:pt x="122749" y="73395"/>
                  </a:lnTo>
                  <a:lnTo>
                    <a:pt x="122749" y="128425"/>
                  </a:lnTo>
                  <a:cubicBezTo>
                    <a:pt x="122749" y="131817"/>
                    <a:pt x="125456" y="134557"/>
                    <a:pt x="128848" y="134557"/>
                  </a:cubicBezTo>
                  <a:cubicBezTo>
                    <a:pt x="132241" y="134557"/>
                    <a:pt x="134981" y="131817"/>
                    <a:pt x="134981" y="128425"/>
                  </a:cubicBezTo>
                  <a:lnTo>
                    <a:pt x="134981" y="73395"/>
                  </a:lnTo>
                  <a:lnTo>
                    <a:pt x="147213" y="73395"/>
                  </a:lnTo>
                  <a:lnTo>
                    <a:pt x="147213" y="116192"/>
                  </a:lnTo>
                  <a:cubicBezTo>
                    <a:pt x="147213" y="119585"/>
                    <a:pt x="149921" y="122325"/>
                    <a:pt x="153313" y="122325"/>
                  </a:cubicBezTo>
                  <a:cubicBezTo>
                    <a:pt x="156706" y="122325"/>
                    <a:pt x="159446" y="119585"/>
                    <a:pt x="159446" y="116192"/>
                  </a:cubicBezTo>
                  <a:lnTo>
                    <a:pt x="159446" y="73395"/>
                  </a:lnTo>
                  <a:lnTo>
                    <a:pt x="171678" y="73395"/>
                  </a:lnTo>
                  <a:lnTo>
                    <a:pt x="171678" y="103960"/>
                  </a:lnTo>
                  <a:cubicBezTo>
                    <a:pt x="171678" y="107352"/>
                    <a:pt x="174386" y="110092"/>
                    <a:pt x="177778" y="110092"/>
                  </a:cubicBezTo>
                  <a:cubicBezTo>
                    <a:pt x="181171" y="110092"/>
                    <a:pt x="183911" y="107352"/>
                    <a:pt x="183911" y="103960"/>
                  </a:cubicBezTo>
                  <a:lnTo>
                    <a:pt x="183911" y="73395"/>
                  </a:lnTo>
                  <a:lnTo>
                    <a:pt x="196535" y="73395"/>
                  </a:lnTo>
                  <a:lnTo>
                    <a:pt x="196535" y="91727"/>
                  </a:lnTo>
                  <a:cubicBezTo>
                    <a:pt x="196535" y="95120"/>
                    <a:pt x="199275" y="97860"/>
                    <a:pt x="202667" y="97860"/>
                  </a:cubicBezTo>
                  <a:cubicBezTo>
                    <a:pt x="206027" y="97860"/>
                    <a:pt x="208767" y="95120"/>
                    <a:pt x="208767" y="91727"/>
                  </a:cubicBezTo>
                  <a:lnTo>
                    <a:pt x="208767" y="42798"/>
                  </a:lnTo>
                  <a:cubicBezTo>
                    <a:pt x="208767" y="39405"/>
                    <a:pt x="206027" y="36698"/>
                    <a:pt x="202667" y="36698"/>
                  </a:cubicBezTo>
                  <a:cubicBezTo>
                    <a:pt x="199275" y="36698"/>
                    <a:pt x="196535" y="39405"/>
                    <a:pt x="196535" y="42798"/>
                  </a:cubicBezTo>
                  <a:lnTo>
                    <a:pt x="196535" y="61163"/>
                  </a:lnTo>
                  <a:lnTo>
                    <a:pt x="183911" y="61163"/>
                  </a:lnTo>
                  <a:lnTo>
                    <a:pt x="183911" y="30565"/>
                  </a:lnTo>
                  <a:cubicBezTo>
                    <a:pt x="183911" y="27173"/>
                    <a:pt x="181171" y="24465"/>
                    <a:pt x="177778" y="24465"/>
                  </a:cubicBezTo>
                  <a:cubicBezTo>
                    <a:pt x="174386" y="24465"/>
                    <a:pt x="171678" y="27173"/>
                    <a:pt x="171678" y="30565"/>
                  </a:cubicBezTo>
                  <a:lnTo>
                    <a:pt x="171678" y="61163"/>
                  </a:lnTo>
                  <a:lnTo>
                    <a:pt x="159446" y="61163"/>
                  </a:lnTo>
                  <a:lnTo>
                    <a:pt x="159446" y="18333"/>
                  </a:lnTo>
                  <a:cubicBezTo>
                    <a:pt x="159446" y="14940"/>
                    <a:pt x="156706" y="12233"/>
                    <a:pt x="153313" y="12233"/>
                  </a:cubicBezTo>
                  <a:cubicBezTo>
                    <a:pt x="149921" y="12233"/>
                    <a:pt x="147213" y="14940"/>
                    <a:pt x="147213" y="18333"/>
                  </a:cubicBezTo>
                  <a:lnTo>
                    <a:pt x="147213" y="61163"/>
                  </a:lnTo>
                  <a:lnTo>
                    <a:pt x="134981" y="61163"/>
                  </a:lnTo>
                  <a:lnTo>
                    <a:pt x="134981" y="6100"/>
                  </a:lnTo>
                  <a:cubicBezTo>
                    <a:pt x="134981" y="2708"/>
                    <a:pt x="132241" y="0"/>
                    <a:pt x="1288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45" name="Google Shape;245;p22"/>
          <p:cNvSpPr txBox="1">
            <a:spLocks noGrp="1"/>
          </p:cNvSpPr>
          <p:nvPr>
            <p:ph type="subTitle" idx="22"/>
          </p:nvPr>
        </p:nvSpPr>
        <p:spPr>
          <a:xfrm rot="5400000">
            <a:off x="7981950" y="850448"/>
            <a:ext cx="1097400" cy="274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000"/>
              <a:buFont typeface="Caudex"/>
              <a:buNone/>
              <a:defRPr sz="1000" b="1">
                <a:latin typeface="Caudex"/>
                <a:ea typeface="Caudex"/>
                <a:cs typeface="Caudex"/>
                <a:sym typeface="Caudex"/>
              </a:defRPr>
            </a:lvl1pPr>
            <a:lvl2pPr lvl="1" algn="ctr" rtl="0">
              <a:lnSpc>
                <a:spcPct val="100000"/>
              </a:lnSpc>
              <a:spcBef>
                <a:spcPts val="0"/>
              </a:spcBef>
              <a:spcAft>
                <a:spcPts val="0"/>
              </a:spcAft>
              <a:buSzPts val="1000"/>
              <a:buFont typeface="Caudex"/>
              <a:buNone/>
              <a:defRPr sz="1000" b="1">
                <a:latin typeface="Caudex"/>
                <a:ea typeface="Caudex"/>
                <a:cs typeface="Caudex"/>
                <a:sym typeface="Caudex"/>
              </a:defRPr>
            </a:lvl2pPr>
            <a:lvl3pPr lvl="2" algn="ctr" rtl="0">
              <a:lnSpc>
                <a:spcPct val="100000"/>
              </a:lnSpc>
              <a:spcBef>
                <a:spcPts val="0"/>
              </a:spcBef>
              <a:spcAft>
                <a:spcPts val="0"/>
              </a:spcAft>
              <a:buSzPts val="1000"/>
              <a:buFont typeface="Caudex"/>
              <a:buNone/>
              <a:defRPr sz="1000" b="1">
                <a:latin typeface="Caudex"/>
                <a:ea typeface="Caudex"/>
                <a:cs typeface="Caudex"/>
                <a:sym typeface="Caudex"/>
              </a:defRPr>
            </a:lvl3pPr>
            <a:lvl4pPr lvl="3" algn="ctr" rtl="0">
              <a:lnSpc>
                <a:spcPct val="100000"/>
              </a:lnSpc>
              <a:spcBef>
                <a:spcPts val="0"/>
              </a:spcBef>
              <a:spcAft>
                <a:spcPts val="0"/>
              </a:spcAft>
              <a:buSzPts val="1000"/>
              <a:buFont typeface="Caudex"/>
              <a:buNone/>
              <a:defRPr sz="1000" b="1">
                <a:latin typeface="Caudex"/>
                <a:ea typeface="Caudex"/>
                <a:cs typeface="Caudex"/>
                <a:sym typeface="Caudex"/>
              </a:defRPr>
            </a:lvl4pPr>
            <a:lvl5pPr lvl="4" algn="ctr" rtl="0">
              <a:lnSpc>
                <a:spcPct val="100000"/>
              </a:lnSpc>
              <a:spcBef>
                <a:spcPts val="0"/>
              </a:spcBef>
              <a:spcAft>
                <a:spcPts val="0"/>
              </a:spcAft>
              <a:buSzPts val="1000"/>
              <a:buFont typeface="Caudex"/>
              <a:buNone/>
              <a:defRPr sz="1000" b="1">
                <a:latin typeface="Caudex"/>
                <a:ea typeface="Caudex"/>
                <a:cs typeface="Caudex"/>
                <a:sym typeface="Caudex"/>
              </a:defRPr>
            </a:lvl5pPr>
            <a:lvl6pPr lvl="5" algn="ctr" rtl="0">
              <a:lnSpc>
                <a:spcPct val="100000"/>
              </a:lnSpc>
              <a:spcBef>
                <a:spcPts val="0"/>
              </a:spcBef>
              <a:spcAft>
                <a:spcPts val="0"/>
              </a:spcAft>
              <a:buSzPts val="1000"/>
              <a:buFont typeface="Caudex"/>
              <a:buNone/>
              <a:defRPr sz="1000" b="1">
                <a:latin typeface="Caudex"/>
                <a:ea typeface="Caudex"/>
                <a:cs typeface="Caudex"/>
                <a:sym typeface="Caudex"/>
              </a:defRPr>
            </a:lvl6pPr>
            <a:lvl7pPr lvl="6" algn="ctr" rtl="0">
              <a:lnSpc>
                <a:spcPct val="100000"/>
              </a:lnSpc>
              <a:spcBef>
                <a:spcPts val="0"/>
              </a:spcBef>
              <a:spcAft>
                <a:spcPts val="0"/>
              </a:spcAft>
              <a:buSzPts val="1000"/>
              <a:buFont typeface="Caudex"/>
              <a:buNone/>
              <a:defRPr sz="1000" b="1">
                <a:latin typeface="Caudex"/>
                <a:ea typeface="Caudex"/>
                <a:cs typeface="Caudex"/>
                <a:sym typeface="Caudex"/>
              </a:defRPr>
            </a:lvl7pPr>
            <a:lvl8pPr lvl="7" algn="ctr" rtl="0">
              <a:lnSpc>
                <a:spcPct val="100000"/>
              </a:lnSpc>
              <a:spcBef>
                <a:spcPts val="0"/>
              </a:spcBef>
              <a:spcAft>
                <a:spcPts val="0"/>
              </a:spcAft>
              <a:buSzPts val="1000"/>
              <a:buFont typeface="Caudex"/>
              <a:buNone/>
              <a:defRPr sz="1000" b="1">
                <a:latin typeface="Caudex"/>
                <a:ea typeface="Caudex"/>
                <a:cs typeface="Caudex"/>
                <a:sym typeface="Caudex"/>
              </a:defRPr>
            </a:lvl8pPr>
            <a:lvl9pPr lvl="8" algn="ctr" rtl="0">
              <a:lnSpc>
                <a:spcPct val="100000"/>
              </a:lnSpc>
              <a:spcBef>
                <a:spcPts val="0"/>
              </a:spcBef>
              <a:spcAft>
                <a:spcPts val="0"/>
              </a:spcAft>
              <a:buSzPts val="1000"/>
              <a:buFont typeface="Caudex"/>
              <a:buNone/>
              <a:defRPr sz="1000" b="1">
                <a:latin typeface="Caudex"/>
                <a:ea typeface="Caudex"/>
                <a:cs typeface="Caudex"/>
                <a:sym typeface="Caudex"/>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Numbers and text 1">
  <p:cSld name="CUSTOM_5_1_1_1_1">
    <p:bg>
      <p:bgPr>
        <a:blipFill>
          <a:blip r:embed="rId2">
            <a:alphaModFix/>
          </a:blip>
          <a:stretch>
            <a:fillRect/>
          </a:stretch>
        </a:blipFill>
        <a:effectLst/>
      </p:bgPr>
    </p:bg>
    <p:spTree>
      <p:nvGrpSpPr>
        <p:cNvPr id="1" name="Shape 279"/>
        <p:cNvGrpSpPr/>
        <p:nvPr/>
      </p:nvGrpSpPr>
      <p:grpSpPr>
        <a:xfrm>
          <a:off x="0" y="0"/>
          <a:ext cx="0" cy="0"/>
          <a:chOff x="0" y="0"/>
          <a:chExt cx="0" cy="0"/>
        </a:xfrm>
      </p:grpSpPr>
      <p:sp>
        <p:nvSpPr>
          <p:cNvPr id="280" name="Google Shape;280;p25"/>
          <p:cNvSpPr txBox="1">
            <a:spLocks noGrp="1"/>
          </p:cNvSpPr>
          <p:nvPr>
            <p:ph type="title" hasCustomPrompt="1"/>
          </p:nvPr>
        </p:nvSpPr>
        <p:spPr>
          <a:xfrm>
            <a:off x="991774" y="1459757"/>
            <a:ext cx="2243400" cy="527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5"/>
              </a:buClr>
              <a:buSzPts val="3200"/>
              <a:buNone/>
              <a:defRPr/>
            </a:lvl1pPr>
            <a:lvl2pPr lvl="1" rtl="0">
              <a:spcBef>
                <a:spcPts val="0"/>
              </a:spcBef>
              <a:spcAft>
                <a:spcPts val="0"/>
              </a:spcAft>
              <a:buSzPts val="3200"/>
              <a:buNone/>
              <a:defRPr sz="3200"/>
            </a:lvl2pPr>
            <a:lvl3pPr lvl="2" rtl="0">
              <a:spcBef>
                <a:spcPts val="0"/>
              </a:spcBef>
              <a:spcAft>
                <a:spcPts val="0"/>
              </a:spcAft>
              <a:buSzPts val="3200"/>
              <a:buNone/>
              <a:defRPr sz="3200"/>
            </a:lvl3pPr>
            <a:lvl4pPr lvl="3" rtl="0">
              <a:spcBef>
                <a:spcPts val="0"/>
              </a:spcBef>
              <a:spcAft>
                <a:spcPts val="0"/>
              </a:spcAft>
              <a:buSzPts val="3200"/>
              <a:buNone/>
              <a:defRPr sz="3200"/>
            </a:lvl4pPr>
            <a:lvl5pPr lvl="4" rtl="0">
              <a:spcBef>
                <a:spcPts val="0"/>
              </a:spcBef>
              <a:spcAft>
                <a:spcPts val="0"/>
              </a:spcAft>
              <a:buSzPts val="3200"/>
              <a:buNone/>
              <a:defRPr sz="3200"/>
            </a:lvl5pPr>
            <a:lvl6pPr lvl="5" rtl="0">
              <a:spcBef>
                <a:spcPts val="0"/>
              </a:spcBef>
              <a:spcAft>
                <a:spcPts val="0"/>
              </a:spcAft>
              <a:buSzPts val="3200"/>
              <a:buNone/>
              <a:defRPr sz="3200"/>
            </a:lvl6pPr>
            <a:lvl7pPr lvl="6" rtl="0">
              <a:spcBef>
                <a:spcPts val="0"/>
              </a:spcBef>
              <a:spcAft>
                <a:spcPts val="0"/>
              </a:spcAft>
              <a:buSzPts val="3200"/>
              <a:buNone/>
              <a:defRPr sz="3200"/>
            </a:lvl7pPr>
            <a:lvl8pPr lvl="7" rtl="0">
              <a:spcBef>
                <a:spcPts val="0"/>
              </a:spcBef>
              <a:spcAft>
                <a:spcPts val="0"/>
              </a:spcAft>
              <a:buSzPts val="3200"/>
              <a:buNone/>
              <a:defRPr sz="3200"/>
            </a:lvl8pPr>
            <a:lvl9pPr lvl="8" rtl="0">
              <a:spcBef>
                <a:spcPts val="0"/>
              </a:spcBef>
              <a:spcAft>
                <a:spcPts val="0"/>
              </a:spcAft>
              <a:buSzPts val="3200"/>
              <a:buNone/>
              <a:defRPr sz="3200"/>
            </a:lvl9pPr>
          </a:lstStyle>
          <a:p>
            <a:r>
              <a:t>xx%</a:t>
            </a:r>
          </a:p>
        </p:txBody>
      </p:sp>
      <p:sp>
        <p:nvSpPr>
          <p:cNvPr id="281" name="Google Shape;281;p25"/>
          <p:cNvSpPr txBox="1">
            <a:spLocks noGrp="1"/>
          </p:cNvSpPr>
          <p:nvPr>
            <p:ph type="title" idx="2" hasCustomPrompt="1"/>
          </p:nvPr>
        </p:nvSpPr>
        <p:spPr>
          <a:xfrm>
            <a:off x="6173226" y="1459757"/>
            <a:ext cx="2243400" cy="527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4"/>
              </a:buClr>
              <a:buSzPts val="3200"/>
              <a:buNone/>
              <a:defRPr/>
            </a:lvl1pPr>
            <a:lvl2pPr lvl="1" rtl="0">
              <a:spcBef>
                <a:spcPts val="0"/>
              </a:spcBef>
              <a:spcAft>
                <a:spcPts val="0"/>
              </a:spcAft>
              <a:buClr>
                <a:schemeClr val="accent4"/>
              </a:buClr>
              <a:buSzPts val="3200"/>
              <a:buNone/>
              <a:defRPr sz="3200">
                <a:solidFill>
                  <a:schemeClr val="accent4"/>
                </a:solidFill>
              </a:defRPr>
            </a:lvl2pPr>
            <a:lvl3pPr lvl="2" rtl="0">
              <a:spcBef>
                <a:spcPts val="0"/>
              </a:spcBef>
              <a:spcAft>
                <a:spcPts val="0"/>
              </a:spcAft>
              <a:buClr>
                <a:schemeClr val="accent4"/>
              </a:buClr>
              <a:buSzPts val="3200"/>
              <a:buNone/>
              <a:defRPr sz="3200">
                <a:solidFill>
                  <a:schemeClr val="accent4"/>
                </a:solidFill>
              </a:defRPr>
            </a:lvl3pPr>
            <a:lvl4pPr lvl="3" rtl="0">
              <a:spcBef>
                <a:spcPts val="0"/>
              </a:spcBef>
              <a:spcAft>
                <a:spcPts val="0"/>
              </a:spcAft>
              <a:buClr>
                <a:schemeClr val="accent4"/>
              </a:buClr>
              <a:buSzPts val="3200"/>
              <a:buNone/>
              <a:defRPr sz="3200">
                <a:solidFill>
                  <a:schemeClr val="accent4"/>
                </a:solidFill>
              </a:defRPr>
            </a:lvl4pPr>
            <a:lvl5pPr lvl="4" rtl="0">
              <a:spcBef>
                <a:spcPts val="0"/>
              </a:spcBef>
              <a:spcAft>
                <a:spcPts val="0"/>
              </a:spcAft>
              <a:buClr>
                <a:schemeClr val="accent4"/>
              </a:buClr>
              <a:buSzPts val="3200"/>
              <a:buNone/>
              <a:defRPr sz="3200">
                <a:solidFill>
                  <a:schemeClr val="accent4"/>
                </a:solidFill>
              </a:defRPr>
            </a:lvl5pPr>
            <a:lvl6pPr lvl="5" rtl="0">
              <a:spcBef>
                <a:spcPts val="0"/>
              </a:spcBef>
              <a:spcAft>
                <a:spcPts val="0"/>
              </a:spcAft>
              <a:buClr>
                <a:schemeClr val="accent4"/>
              </a:buClr>
              <a:buSzPts val="3200"/>
              <a:buNone/>
              <a:defRPr sz="3200">
                <a:solidFill>
                  <a:schemeClr val="accent4"/>
                </a:solidFill>
              </a:defRPr>
            </a:lvl6pPr>
            <a:lvl7pPr lvl="6" rtl="0">
              <a:spcBef>
                <a:spcPts val="0"/>
              </a:spcBef>
              <a:spcAft>
                <a:spcPts val="0"/>
              </a:spcAft>
              <a:buClr>
                <a:schemeClr val="accent4"/>
              </a:buClr>
              <a:buSzPts val="3200"/>
              <a:buNone/>
              <a:defRPr sz="3200">
                <a:solidFill>
                  <a:schemeClr val="accent4"/>
                </a:solidFill>
              </a:defRPr>
            </a:lvl7pPr>
            <a:lvl8pPr lvl="7" rtl="0">
              <a:spcBef>
                <a:spcPts val="0"/>
              </a:spcBef>
              <a:spcAft>
                <a:spcPts val="0"/>
              </a:spcAft>
              <a:buClr>
                <a:schemeClr val="accent4"/>
              </a:buClr>
              <a:buSzPts val="3200"/>
              <a:buNone/>
              <a:defRPr sz="3200">
                <a:solidFill>
                  <a:schemeClr val="accent4"/>
                </a:solidFill>
              </a:defRPr>
            </a:lvl8pPr>
            <a:lvl9pPr lvl="8" rtl="0">
              <a:spcBef>
                <a:spcPts val="0"/>
              </a:spcBef>
              <a:spcAft>
                <a:spcPts val="0"/>
              </a:spcAft>
              <a:buClr>
                <a:schemeClr val="accent4"/>
              </a:buClr>
              <a:buSzPts val="3200"/>
              <a:buNone/>
              <a:defRPr sz="3200">
                <a:solidFill>
                  <a:schemeClr val="accent4"/>
                </a:solidFill>
              </a:defRPr>
            </a:lvl9pPr>
          </a:lstStyle>
          <a:p>
            <a:r>
              <a:t>xx%</a:t>
            </a:r>
          </a:p>
        </p:txBody>
      </p:sp>
      <p:sp>
        <p:nvSpPr>
          <p:cNvPr id="282" name="Google Shape;282;p25"/>
          <p:cNvSpPr txBox="1">
            <a:spLocks noGrp="1"/>
          </p:cNvSpPr>
          <p:nvPr>
            <p:ph type="title" idx="3"/>
          </p:nvPr>
        </p:nvSpPr>
        <p:spPr>
          <a:xfrm>
            <a:off x="999050" y="387600"/>
            <a:ext cx="7425000" cy="592200"/>
          </a:xfrm>
          <a:prstGeom prst="rect">
            <a:avLst/>
          </a:prstGeom>
          <a:noFill/>
        </p:spPr>
        <p:txBody>
          <a:bodyPr spcFirstLastPara="1" wrap="square" lIns="91425" tIns="91425" rIns="91425" bIns="91425" anchor="t" anchorCtr="0">
            <a:noAutofit/>
          </a:bodyPr>
          <a:lstStyle>
            <a:lvl1pPr lvl="0" algn="r" rtl="0">
              <a:spcBef>
                <a:spcPts val="0"/>
              </a:spcBef>
              <a:spcAft>
                <a:spcPts val="0"/>
              </a:spcAft>
              <a:buClr>
                <a:schemeClr val="dk2"/>
              </a:buClr>
              <a:buSzPts val="3200"/>
              <a:buFont typeface="Fredoka One"/>
              <a:buNone/>
              <a:defRPr sz="3200"/>
            </a:lvl1pPr>
            <a:lvl2pPr lvl="1"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2pPr>
            <a:lvl3pPr lvl="2"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3pPr>
            <a:lvl4pPr lvl="3"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4pPr>
            <a:lvl5pPr lvl="4"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5pPr>
            <a:lvl6pPr lvl="5"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6pPr>
            <a:lvl7pPr lvl="6"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7pPr>
            <a:lvl8pPr lvl="7"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8pPr>
            <a:lvl9pPr lvl="8"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9pPr>
          </a:lstStyle>
          <a:p>
            <a:endParaRPr/>
          </a:p>
        </p:txBody>
      </p:sp>
      <p:sp>
        <p:nvSpPr>
          <p:cNvPr id="283" name="Google Shape;283;p25"/>
          <p:cNvSpPr txBox="1">
            <a:spLocks noGrp="1"/>
          </p:cNvSpPr>
          <p:nvPr>
            <p:ph type="subTitle" idx="1"/>
          </p:nvPr>
        </p:nvSpPr>
        <p:spPr>
          <a:xfrm flipH="1">
            <a:off x="991774" y="3435328"/>
            <a:ext cx="2243400" cy="371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200" b="1">
                <a:latin typeface="Caudex"/>
                <a:ea typeface="Caudex"/>
                <a:cs typeface="Caudex"/>
                <a:sym typeface="Caudex"/>
              </a:defRPr>
            </a:lvl1pPr>
            <a:lvl2pPr lvl="1" algn="ctr" rtl="0">
              <a:lnSpc>
                <a:spcPct val="100000"/>
              </a:lnSpc>
              <a:spcBef>
                <a:spcPts val="0"/>
              </a:spcBef>
              <a:spcAft>
                <a:spcPts val="0"/>
              </a:spcAft>
              <a:buNone/>
              <a:defRPr sz="2200" b="1">
                <a:latin typeface="Caudex"/>
                <a:ea typeface="Caudex"/>
                <a:cs typeface="Caudex"/>
                <a:sym typeface="Caudex"/>
              </a:defRPr>
            </a:lvl2pPr>
            <a:lvl3pPr lvl="2" algn="ctr" rtl="0">
              <a:lnSpc>
                <a:spcPct val="100000"/>
              </a:lnSpc>
              <a:spcBef>
                <a:spcPts val="0"/>
              </a:spcBef>
              <a:spcAft>
                <a:spcPts val="0"/>
              </a:spcAft>
              <a:buNone/>
              <a:defRPr sz="2200" b="1">
                <a:latin typeface="Caudex"/>
                <a:ea typeface="Caudex"/>
                <a:cs typeface="Caudex"/>
                <a:sym typeface="Caudex"/>
              </a:defRPr>
            </a:lvl3pPr>
            <a:lvl4pPr lvl="3" algn="ctr" rtl="0">
              <a:lnSpc>
                <a:spcPct val="100000"/>
              </a:lnSpc>
              <a:spcBef>
                <a:spcPts val="0"/>
              </a:spcBef>
              <a:spcAft>
                <a:spcPts val="0"/>
              </a:spcAft>
              <a:buNone/>
              <a:defRPr sz="2200" b="1">
                <a:latin typeface="Caudex"/>
                <a:ea typeface="Caudex"/>
                <a:cs typeface="Caudex"/>
                <a:sym typeface="Caudex"/>
              </a:defRPr>
            </a:lvl4pPr>
            <a:lvl5pPr lvl="4" algn="ctr" rtl="0">
              <a:lnSpc>
                <a:spcPct val="100000"/>
              </a:lnSpc>
              <a:spcBef>
                <a:spcPts val="0"/>
              </a:spcBef>
              <a:spcAft>
                <a:spcPts val="0"/>
              </a:spcAft>
              <a:buNone/>
              <a:defRPr sz="2200" b="1">
                <a:latin typeface="Caudex"/>
                <a:ea typeface="Caudex"/>
                <a:cs typeface="Caudex"/>
                <a:sym typeface="Caudex"/>
              </a:defRPr>
            </a:lvl5pPr>
            <a:lvl6pPr lvl="5" algn="ctr" rtl="0">
              <a:lnSpc>
                <a:spcPct val="100000"/>
              </a:lnSpc>
              <a:spcBef>
                <a:spcPts val="0"/>
              </a:spcBef>
              <a:spcAft>
                <a:spcPts val="0"/>
              </a:spcAft>
              <a:buNone/>
              <a:defRPr sz="2200" b="1">
                <a:latin typeface="Caudex"/>
                <a:ea typeface="Caudex"/>
                <a:cs typeface="Caudex"/>
                <a:sym typeface="Caudex"/>
              </a:defRPr>
            </a:lvl6pPr>
            <a:lvl7pPr lvl="6" algn="ctr" rtl="0">
              <a:lnSpc>
                <a:spcPct val="100000"/>
              </a:lnSpc>
              <a:spcBef>
                <a:spcPts val="0"/>
              </a:spcBef>
              <a:spcAft>
                <a:spcPts val="0"/>
              </a:spcAft>
              <a:buNone/>
              <a:defRPr sz="2200" b="1">
                <a:latin typeface="Caudex"/>
                <a:ea typeface="Caudex"/>
                <a:cs typeface="Caudex"/>
                <a:sym typeface="Caudex"/>
              </a:defRPr>
            </a:lvl7pPr>
            <a:lvl8pPr lvl="7" algn="ctr" rtl="0">
              <a:lnSpc>
                <a:spcPct val="100000"/>
              </a:lnSpc>
              <a:spcBef>
                <a:spcPts val="0"/>
              </a:spcBef>
              <a:spcAft>
                <a:spcPts val="0"/>
              </a:spcAft>
              <a:buNone/>
              <a:defRPr sz="2200" b="1">
                <a:latin typeface="Caudex"/>
                <a:ea typeface="Caudex"/>
                <a:cs typeface="Caudex"/>
                <a:sym typeface="Caudex"/>
              </a:defRPr>
            </a:lvl8pPr>
            <a:lvl9pPr lvl="8" algn="ctr" rtl="0">
              <a:lnSpc>
                <a:spcPct val="100000"/>
              </a:lnSpc>
              <a:spcBef>
                <a:spcPts val="0"/>
              </a:spcBef>
              <a:spcAft>
                <a:spcPts val="0"/>
              </a:spcAft>
              <a:buNone/>
              <a:defRPr sz="2200" b="1">
                <a:latin typeface="Caudex"/>
                <a:ea typeface="Caudex"/>
                <a:cs typeface="Caudex"/>
                <a:sym typeface="Caudex"/>
              </a:defRPr>
            </a:lvl9pPr>
          </a:lstStyle>
          <a:p>
            <a:endParaRPr/>
          </a:p>
        </p:txBody>
      </p:sp>
      <p:sp>
        <p:nvSpPr>
          <p:cNvPr id="284" name="Google Shape;284;p25"/>
          <p:cNvSpPr txBox="1">
            <a:spLocks noGrp="1"/>
          </p:cNvSpPr>
          <p:nvPr>
            <p:ph type="subTitle" idx="4"/>
          </p:nvPr>
        </p:nvSpPr>
        <p:spPr>
          <a:xfrm flipH="1">
            <a:off x="991774" y="3770140"/>
            <a:ext cx="2243400" cy="699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500"/>
            </a:lvl1pPr>
            <a:lvl2pPr lvl="1" algn="ctr" rtl="0">
              <a:lnSpc>
                <a:spcPct val="100000"/>
              </a:lnSpc>
              <a:spcBef>
                <a:spcPts val="0"/>
              </a:spcBef>
              <a:spcAft>
                <a:spcPts val="0"/>
              </a:spcAft>
              <a:buNone/>
              <a:defRPr sz="1500"/>
            </a:lvl2pPr>
            <a:lvl3pPr lvl="2" algn="ctr" rtl="0">
              <a:lnSpc>
                <a:spcPct val="100000"/>
              </a:lnSpc>
              <a:spcBef>
                <a:spcPts val="0"/>
              </a:spcBef>
              <a:spcAft>
                <a:spcPts val="0"/>
              </a:spcAft>
              <a:buNone/>
              <a:defRPr sz="1500"/>
            </a:lvl3pPr>
            <a:lvl4pPr lvl="3" algn="ctr" rtl="0">
              <a:lnSpc>
                <a:spcPct val="100000"/>
              </a:lnSpc>
              <a:spcBef>
                <a:spcPts val="0"/>
              </a:spcBef>
              <a:spcAft>
                <a:spcPts val="0"/>
              </a:spcAft>
              <a:buNone/>
              <a:defRPr sz="1500"/>
            </a:lvl4pPr>
            <a:lvl5pPr lvl="4" algn="ctr" rtl="0">
              <a:lnSpc>
                <a:spcPct val="100000"/>
              </a:lnSpc>
              <a:spcBef>
                <a:spcPts val="0"/>
              </a:spcBef>
              <a:spcAft>
                <a:spcPts val="0"/>
              </a:spcAft>
              <a:buNone/>
              <a:defRPr sz="1500"/>
            </a:lvl5pPr>
            <a:lvl6pPr lvl="5" algn="ctr" rtl="0">
              <a:lnSpc>
                <a:spcPct val="100000"/>
              </a:lnSpc>
              <a:spcBef>
                <a:spcPts val="0"/>
              </a:spcBef>
              <a:spcAft>
                <a:spcPts val="0"/>
              </a:spcAft>
              <a:buNone/>
              <a:defRPr sz="1500"/>
            </a:lvl6pPr>
            <a:lvl7pPr lvl="6" algn="ctr" rtl="0">
              <a:lnSpc>
                <a:spcPct val="100000"/>
              </a:lnSpc>
              <a:spcBef>
                <a:spcPts val="0"/>
              </a:spcBef>
              <a:spcAft>
                <a:spcPts val="0"/>
              </a:spcAft>
              <a:buNone/>
              <a:defRPr sz="1500"/>
            </a:lvl7pPr>
            <a:lvl8pPr lvl="7" algn="ctr" rtl="0">
              <a:lnSpc>
                <a:spcPct val="100000"/>
              </a:lnSpc>
              <a:spcBef>
                <a:spcPts val="0"/>
              </a:spcBef>
              <a:spcAft>
                <a:spcPts val="0"/>
              </a:spcAft>
              <a:buNone/>
              <a:defRPr sz="1500"/>
            </a:lvl8pPr>
            <a:lvl9pPr lvl="8" algn="ctr" rtl="0">
              <a:lnSpc>
                <a:spcPct val="100000"/>
              </a:lnSpc>
              <a:spcBef>
                <a:spcPts val="0"/>
              </a:spcBef>
              <a:spcAft>
                <a:spcPts val="0"/>
              </a:spcAft>
              <a:buNone/>
              <a:defRPr sz="1500"/>
            </a:lvl9pPr>
          </a:lstStyle>
          <a:p>
            <a:endParaRPr/>
          </a:p>
        </p:txBody>
      </p:sp>
      <p:sp>
        <p:nvSpPr>
          <p:cNvPr id="285" name="Google Shape;285;p25"/>
          <p:cNvSpPr txBox="1">
            <a:spLocks noGrp="1"/>
          </p:cNvSpPr>
          <p:nvPr>
            <p:ph type="subTitle" idx="5"/>
          </p:nvPr>
        </p:nvSpPr>
        <p:spPr>
          <a:xfrm flipH="1">
            <a:off x="6173226" y="3435328"/>
            <a:ext cx="2243400" cy="371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200" b="1">
                <a:latin typeface="Caudex"/>
                <a:ea typeface="Caudex"/>
                <a:cs typeface="Caudex"/>
                <a:sym typeface="Caudex"/>
              </a:defRPr>
            </a:lvl1pPr>
            <a:lvl2pPr lvl="1" algn="ctr" rtl="0">
              <a:lnSpc>
                <a:spcPct val="100000"/>
              </a:lnSpc>
              <a:spcBef>
                <a:spcPts val="0"/>
              </a:spcBef>
              <a:spcAft>
                <a:spcPts val="0"/>
              </a:spcAft>
              <a:buNone/>
              <a:defRPr sz="2200" b="1">
                <a:latin typeface="Caudex"/>
                <a:ea typeface="Caudex"/>
                <a:cs typeface="Caudex"/>
                <a:sym typeface="Caudex"/>
              </a:defRPr>
            </a:lvl2pPr>
            <a:lvl3pPr lvl="2" algn="ctr" rtl="0">
              <a:lnSpc>
                <a:spcPct val="100000"/>
              </a:lnSpc>
              <a:spcBef>
                <a:spcPts val="0"/>
              </a:spcBef>
              <a:spcAft>
                <a:spcPts val="0"/>
              </a:spcAft>
              <a:buNone/>
              <a:defRPr sz="2200" b="1">
                <a:latin typeface="Caudex"/>
                <a:ea typeface="Caudex"/>
                <a:cs typeface="Caudex"/>
                <a:sym typeface="Caudex"/>
              </a:defRPr>
            </a:lvl3pPr>
            <a:lvl4pPr lvl="3" algn="ctr" rtl="0">
              <a:lnSpc>
                <a:spcPct val="100000"/>
              </a:lnSpc>
              <a:spcBef>
                <a:spcPts val="0"/>
              </a:spcBef>
              <a:spcAft>
                <a:spcPts val="0"/>
              </a:spcAft>
              <a:buNone/>
              <a:defRPr sz="2200" b="1">
                <a:latin typeface="Caudex"/>
                <a:ea typeface="Caudex"/>
                <a:cs typeface="Caudex"/>
                <a:sym typeface="Caudex"/>
              </a:defRPr>
            </a:lvl4pPr>
            <a:lvl5pPr lvl="4" algn="ctr" rtl="0">
              <a:lnSpc>
                <a:spcPct val="100000"/>
              </a:lnSpc>
              <a:spcBef>
                <a:spcPts val="0"/>
              </a:spcBef>
              <a:spcAft>
                <a:spcPts val="0"/>
              </a:spcAft>
              <a:buNone/>
              <a:defRPr sz="2200" b="1">
                <a:latin typeface="Caudex"/>
                <a:ea typeface="Caudex"/>
                <a:cs typeface="Caudex"/>
                <a:sym typeface="Caudex"/>
              </a:defRPr>
            </a:lvl5pPr>
            <a:lvl6pPr lvl="5" algn="ctr" rtl="0">
              <a:lnSpc>
                <a:spcPct val="100000"/>
              </a:lnSpc>
              <a:spcBef>
                <a:spcPts val="0"/>
              </a:spcBef>
              <a:spcAft>
                <a:spcPts val="0"/>
              </a:spcAft>
              <a:buNone/>
              <a:defRPr sz="2200" b="1">
                <a:latin typeface="Caudex"/>
                <a:ea typeface="Caudex"/>
                <a:cs typeface="Caudex"/>
                <a:sym typeface="Caudex"/>
              </a:defRPr>
            </a:lvl6pPr>
            <a:lvl7pPr lvl="6" algn="ctr" rtl="0">
              <a:lnSpc>
                <a:spcPct val="100000"/>
              </a:lnSpc>
              <a:spcBef>
                <a:spcPts val="0"/>
              </a:spcBef>
              <a:spcAft>
                <a:spcPts val="0"/>
              </a:spcAft>
              <a:buNone/>
              <a:defRPr sz="2200" b="1">
                <a:latin typeface="Caudex"/>
                <a:ea typeface="Caudex"/>
                <a:cs typeface="Caudex"/>
                <a:sym typeface="Caudex"/>
              </a:defRPr>
            </a:lvl7pPr>
            <a:lvl8pPr lvl="7" algn="ctr" rtl="0">
              <a:lnSpc>
                <a:spcPct val="100000"/>
              </a:lnSpc>
              <a:spcBef>
                <a:spcPts val="0"/>
              </a:spcBef>
              <a:spcAft>
                <a:spcPts val="0"/>
              </a:spcAft>
              <a:buNone/>
              <a:defRPr sz="2200" b="1">
                <a:latin typeface="Caudex"/>
                <a:ea typeface="Caudex"/>
                <a:cs typeface="Caudex"/>
                <a:sym typeface="Caudex"/>
              </a:defRPr>
            </a:lvl8pPr>
            <a:lvl9pPr lvl="8" algn="ctr" rtl="0">
              <a:lnSpc>
                <a:spcPct val="100000"/>
              </a:lnSpc>
              <a:spcBef>
                <a:spcPts val="0"/>
              </a:spcBef>
              <a:spcAft>
                <a:spcPts val="0"/>
              </a:spcAft>
              <a:buNone/>
              <a:defRPr sz="2200" b="1">
                <a:latin typeface="Caudex"/>
                <a:ea typeface="Caudex"/>
                <a:cs typeface="Caudex"/>
                <a:sym typeface="Caudex"/>
              </a:defRPr>
            </a:lvl9pPr>
          </a:lstStyle>
          <a:p>
            <a:endParaRPr/>
          </a:p>
        </p:txBody>
      </p:sp>
      <p:sp>
        <p:nvSpPr>
          <p:cNvPr id="286" name="Google Shape;286;p25"/>
          <p:cNvSpPr txBox="1">
            <a:spLocks noGrp="1"/>
          </p:cNvSpPr>
          <p:nvPr>
            <p:ph type="subTitle" idx="6"/>
          </p:nvPr>
        </p:nvSpPr>
        <p:spPr>
          <a:xfrm flipH="1">
            <a:off x="6173226" y="3770140"/>
            <a:ext cx="2243400" cy="699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500"/>
            </a:lvl1pPr>
            <a:lvl2pPr lvl="1" algn="ctr" rtl="0">
              <a:lnSpc>
                <a:spcPct val="100000"/>
              </a:lnSpc>
              <a:spcBef>
                <a:spcPts val="0"/>
              </a:spcBef>
              <a:spcAft>
                <a:spcPts val="0"/>
              </a:spcAft>
              <a:buNone/>
              <a:defRPr sz="1500"/>
            </a:lvl2pPr>
            <a:lvl3pPr lvl="2" algn="ctr" rtl="0">
              <a:lnSpc>
                <a:spcPct val="100000"/>
              </a:lnSpc>
              <a:spcBef>
                <a:spcPts val="0"/>
              </a:spcBef>
              <a:spcAft>
                <a:spcPts val="0"/>
              </a:spcAft>
              <a:buNone/>
              <a:defRPr sz="1500"/>
            </a:lvl3pPr>
            <a:lvl4pPr lvl="3" algn="ctr" rtl="0">
              <a:lnSpc>
                <a:spcPct val="100000"/>
              </a:lnSpc>
              <a:spcBef>
                <a:spcPts val="0"/>
              </a:spcBef>
              <a:spcAft>
                <a:spcPts val="0"/>
              </a:spcAft>
              <a:buNone/>
              <a:defRPr sz="1500"/>
            </a:lvl4pPr>
            <a:lvl5pPr lvl="4" algn="ctr" rtl="0">
              <a:lnSpc>
                <a:spcPct val="100000"/>
              </a:lnSpc>
              <a:spcBef>
                <a:spcPts val="0"/>
              </a:spcBef>
              <a:spcAft>
                <a:spcPts val="0"/>
              </a:spcAft>
              <a:buNone/>
              <a:defRPr sz="1500"/>
            </a:lvl5pPr>
            <a:lvl6pPr lvl="5" algn="ctr" rtl="0">
              <a:lnSpc>
                <a:spcPct val="100000"/>
              </a:lnSpc>
              <a:spcBef>
                <a:spcPts val="0"/>
              </a:spcBef>
              <a:spcAft>
                <a:spcPts val="0"/>
              </a:spcAft>
              <a:buNone/>
              <a:defRPr sz="1500"/>
            </a:lvl6pPr>
            <a:lvl7pPr lvl="6" algn="ctr" rtl="0">
              <a:lnSpc>
                <a:spcPct val="100000"/>
              </a:lnSpc>
              <a:spcBef>
                <a:spcPts val="0"/>
              </a:spcBef>
              <a:spcAft>
                <a:spcPts val="0"/>
              </a:spcAft>
              <a:buNone/>
              <a:defRPr sz="1500"/>
            </a:lvl7pPr>
            <a:lvl8pPr lvl="7" algn="ctr" rtl="0">
              <a:lnSpc>
                <a:spcPct val="100000"/>
              </a:lnSpc>
              <a:spcBef>
                <a:spcPts val="0"/>
              </a:spcBef>
              <a:spcAft>
                <a:spcPts val="0"/>
              </a:spcAft>
              <a:buNone/>
              <a:defRPr sz="1500"/>
            </a:lvl8pPr>
            <a:lvl9pPr lvl="8" algn="ctr" rtl="0">
              <a:lnSpc>
                <a:spcPct val="100000"/>
              </a:lnSpc>
              <a:spcBef>
                <a:spcPts val="0"/>
              </a:spcBef>
              <a:spcAft>
                <a:spcPts val="0"/>
              </a:spcAft>
              <a:buNone/>
              <a:defRPr sz="1500"/>
            </a:lvl9pPr>
          </a:lstStyle>
          <a:p>
            <a:endParaRPr/>
          </a:p>
        </p:txBody>
      </p:sp>
      <p:sp>
        <p:nvSpPr>
          <p:cNvPr id="287" name="Google Shape;287;p25"/>
          <p:cNvSpPr txBox="1">
            <a:spLocks noGrp="1"/>
          </p:cNvSpPr>
          <p:nvPr>
            <p:ph type="title" idx="7" hasCustomPrompt="1"/>
          </p:nvPr>
        </p:nvSpPr>
        <p:spPr>
          <a:xfrm>
            <a:off x="3582524" y="1459757"/>
            <a:ext cx="2243400" cy="527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5"/>
              </a:buClr>
              <a:buSzPts val="3200"/>
              <a:buNone/>
              <a:defRPr/>
            </a:lvl1pPr>
            <a:lvl2pPr lvl="1" rtl="0">
              <a:spcBef>
                <a:spcPts val="0"/>
              </a:spcBef>
              <a:spcAft>
                <a:spcPts val="0"/>
              </a:spcAft>
              <a:buSzPts val="3200"/>
              <a:buNone/>
              <a:defRPr sz="3200"/>
            </a:lvl2pPr>
            <a:lvl3pPr lvl="2" rtl="0">
              <a:spcBef>
                <a:spcPts val="0"/>
              </a:spcBef>
              <a:spcAft>
                <a:spcPts val="0"/>
              </a:spcAft>
              <a:buSzPts val="3200"/>
              <a:buNone/>
              <a:defRPr sz="3200"/>
            </a:lvl3pPr>
            <a:lvl4pPr lvl="3" rtl="0">
              <a:spcBef>
                <a:spcPts val="0"/>
              </a:spcBef>
              <a:spcAft>
                <a:spcPts val="0"/>
              </a:spcAft>
              <a:buSzPts val="3200"/>
              <a:buNone/>
              <a:defRPr sz="3200"/>
            </a:lvl4pPr>
            <a:lvl5pPr lvl="4" rtl="0">
              <a:spcBef>
                <a:spcPts val="0"/>
              </a:spcBef>
              <a:spcAft>
                <a:spcPts val="0"/>
              </a:spcAft>
              <a:buSzPts val="3200"/>
              <a:buNone/>
              <a:defRPr sz="3200"/>
            </a:lvl5pPr>
            <a:lvl6pPr lvl="5" rtl="0">
              <a:spcBef>
                <a:spcPts val="0"/>
              </a:spcBef>
              <a:spcAft>
                <a:spcPts val="0"/>
              </a:spcAft>
              <a:buSzPts val="3200"/>
              <a:buNone/>
              <a:defRPr sz="3200"/>
            </a:lvl6pPr>
            <a:lvl7pPr lvl="6" rtl="0">
              <a:spcBef>
                <a:spcPts val="0"/>
              </a:spcBef>
              <a:spcAft>
                <a:spcPts val="0"/>
              </a:spcAft>
              <a:buSzPts val="3200"/>
              <a:buNone/>
              <a:defRPr sz="3200"/>
            </a:lvl7pPr>
            <a:lvl8pPr lvl="7" rtl="0">
              <a:spcBef>
                <a:spcPts val="0"/>
              </a:spcBef>
              <a:spcAft>
                <a:spcPts val="0"/>
              </a:spcAft>
              <a:buSzPts val="3200"/>
              <a:buNone/>
              <a:defRPr sz="3200"/>
            </a:lvl8pPr>
            <a:lvl9pPr lvl="8" rtl="0">
              <a:spcBef>
                <a:spcPts val="0"/>
              </a:spcBef>
              <a:spcAft>
                <a:spcPts val="0"/>
              </a:spcAft>
              <a:buSzPts val="3200"/>
              <a:buNone/>
              <a:defRPr sz="3200"/>
            </a:lvl9pPr>
          </a:lstStyle>
          <a:p>
            <a:r>
              <a:t>xx%</a:t>
            </a:r>
          </a:p>
        </p:txBody>
      </p:sp>
      <p:sp>
        <p:nvSpPr>
          <p:cNvPr id="288" name="Google Shape;288;p25"/>
          <p:cNvSpPr txBox="1">
            <a:spLocks noGrp="1"/>
          </p:cNvSpPr>
          <p:nvPr>
            <p:ph type="subTitle" idx="8"/>
          </p:nvPr>
        </p:nvSpPr>
        <p:spPr>
          <a:xfrm flipH="1">
            <a:off x="3582524" y="3435328"/>
            <a:ext cx="2243400" cy="371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200" b="1">
                <a:latin typeface="Caudex"/>
                <a:ea typeface="Caudex"/>
                <a:cs typeface="Caudex"/>
                <a:sym typeface="Caudex"/>
              </a:defRPr>
            </a:lvl1pPr>
            <a:lvl2pPr lvl="1" algn="ctr" rtl="0">
              <a:lnSpc>
                <a:spcPct val="100000"/>
              </a:lnSpc>
              <a:spcBef>
                <a:spcPts val="0"/>
              </a:spcBef>
              <a:spcAft>
                <a:spcPts val="0"/>
              </a:spcAft>
              <a:buNone/>
              <a:defRPr sz="2200" b="1">
                <a:latin typeface="Caudex"/>
                <a:ea typeface="Caudex"/>
                <a:cs typeface="Caudex"/>
                <a:sym typeface="Caudex"/>
              </a:defRPr>
            </a:lvl2pPr>
            <a:lvl3pPr lvl="2" algn="ctr" rtl="0">
              <a:lnSpc>
                <a:spcPct val="100000"/>
              </a:lnSpc>
              <a:spcBef>
                <a:spcPts val="0"/>
              </a:spcBef>
              <a:spcAft>
                <a:spcPts val="0"/>
              </a:spcAft>
              <a:buNone/>
              <a:defRPr sz="2200" b="1">
                <a:latin typeface="Caudex"/>
                <a:ea typeface="Caudex"/>
                <a:cs typeface="Caudex"/>
                <a:sym typeface="Caudex"/>
              </a:defRPr>
            </a:lvl3pPr>
            <a:lvl4pPr lvl="3" algn="ctr" rtl="0">
              <a:lnSpc>
                <a:spcPct val="100000"/>
              </a:lnSpc>
              <a:spcBef>
                <a:spcPts val="0"/>
              </a:spcBef>
              <a:spcAft>
                <a:spcPts val="0"/>
              </a:spcAft>
              <a:buNone/>
              <a:defRPr sz="2200" b="1">
                <a:latin typeface="Caudex"/>
                <a:ea typeface="Caudex"/>
                <a:cs typeface="Caudex"/>
                <a:sym typeface="Caudex"/>
              </a:defRPr>
            </a:lvl4pPr>
            <a:lvl5pPr lvl="4" algn="ctr" rtl="0">
              <a:lnSpc>
                <a:spcPct val="100000"/>
              </a:lnSpc>
              <a:spcBef>
                <a:spcPts val="0"/>
              </a:spcBef>
              <a:spcAft>
                <a:spcPts val="0"/>
              </a:spcAft>
              <a:buNone/>
              <a:defRPr sz="2200" b="1">
                <a:latin typeface="Caudex"/>
                <a:ea typeface="Caudex"/>
                <a:cs typeface="Caudex"/>
                <a:sym typeface="Caudex"/>
              </a:defRPr>
            </a:lvl5pPr>
            <a:lvl6pPr lvl="5" algn="ctr" rtl="0">
              <a:lnSpc>
                <a:spcPct val="100000"/>
              </a:lnSpc>
              <a:spcBef>
                <a:spcPts val="0"/>
              </a:spcBef>
              <a:spcAft>
                <a:spcPts val="0"/>
              </a:spcAft>
              <a:buNone/>
              <a:defRPr sz="2200" b="1">
                <a:latin typeface="Caudex"/>
                <a:ea typeface="Caudex"/>
                <a:cs typeface="Caudex"/>
                <a:sym typeface="Caudex"/>
              </a:defRPr>
            </a:lvl6pPr>
            <a:lvl7pPr lvl="6" algn="ctr" rtl="0">
              <a:lnSpc>
                <a:spcPct val="100000"/>
              </a:lnSpc>
              <a:spcBef>
                <a:spcPts val="0"/>
              </a:spcBef>
              <a:spcAft>
                <a:spcPts val="0"/>
              </a:spcAft>
              <a:buNone/>
              <a:defRPr sz="2200" b="1">
                <a:latin typeface="Caudex"/>
                <a:ea typeface="Caudex"/>
                <a:cs typeface="Caudex"/>
                <a:sym typeface="Caudex"/>
              </a:defRPr>
            </a:lvl7pPr>
            <a:lvl8pPr lvl="7" algn="ctr" rtl="0">
              <a:lnSpc>
                <a:spcPct val="100000"/>
              </a:lnSpc>
              <a:spcBef>
                <a:spcPts val="0"/>
              </a:spcBef>
              <a:spcAft>
                <a:spcPts val="0"/>
              </a:spcAft>
              <a:buNone/>
              <a:defRPr sz="2200" b="1">
                <a:latin typeface="Caudex"/>
                <a:ea typeface="Caudex"/>
                <a:cs typeface="Caudex"/>
                <a:sym typeface="Caudex"/>
              </a:defRPr>
            </a:lvl8pPr>
            <a:lvl9pPr lvl="8" algn="ctr" rtl="0">
              <a:lnSpc>
                <a:spcPct val="100000"/>
              </a:lnSpc>
              <a:spcBef>
                <a:spcPts val="0"/>
              </a:spcBef>
              <a:spcAft>
                <a:spcPts val="0"/>
              </a:spcAft>
              <a:buNone/>
              <a:defRPr sz="2200" b="1">
                <a:latin typeface="Caudex"/>
                <a:ea typeface="Caudex"/>
                <a:cs typeface="Caudex"/>
                <a:sym typeface="Caudex"/>
              </a:defRPr>
            </a:lvl9pPr>
          </a:lstStyle>
          <a:p>
            <a:endParaRPr/>
          </a:p>
        </p:txBody>
      </p:sp>
      <p:sp>
        <p:nvSpPr>
          <p:cNvPr id="289" name="Google Shape;289;p25"/>
          <p:cNvSpPr txBox="1">
            <a:spLocks noGrp="1"/>
          </p:cNvSpPr>
          <p:nvPr>
            <p:ph type="subTitle" idx="9"/>
          </p:nvPr>
        </p:nvSpPr>
        <p:spPr>
          <a:xfrm flipH="1">
            <a:off x="3582524" y="3770140"/>
            <a:ext cx="2243400" cy="699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500"/>
            </a:lvl1pPr>
            <a:lvl2pPr lvl="1" algn="ctr" rtl="0">
              <a:lnSpc>
                <a:spcPct val="100000"/>
              </a:lnSpc>
              <a:spcBef>
                <a:spcPts val="0"/>
              </a:spcBef>
              <a:spcAft>
                <a:spcPts val="0"/>
              </a:spcAft>
              <a:buNone/>
              <a:defRPr sz="1500"/>
            </a:lvl2pPr>
            <a:lvl3pPr lvl="2" algn="ctr" rtl="0">
              <a:lnSpc>
                <a:spcPct val="100000"/>
              </a:lnSpc>
              <a:spcBef>
                <a:spcPts val="0"/>
              </a:spcBef>
              <a:spcAft>
                <a:spcPts val="0"/>
              </a:spcAft>
              <a:buNone/>
              <a:defRPr sz="1500"/>
            </a:lvl3pPr>
            <a:lvl4pPr lvl="3" algn="ctr" rtl="0">
              <a:lnSpc>
                <a:spcPct val="100000"/>
              </a:lnSpc>
              <a:spcBef>
                <a:spcPts val="0"/>
              </a:spcBef>
              <a:spcAft>
                <a:spcPts val="0"/>
              </a:spcAft>
              <a:buNone/>
              <a:defRPr sz="1500"/>
            </a:lvl4pPr>
            <a:lvl5pPr lvl="4" algn="ctr" rtl="0">
              <a:lnSpc>
                <a:spcPct val="100000"/>
              </a:lnSpc>
              <a:spcBef>
                <a:spcPts val="0"/>
              </a:spcBef>
              <a:spcAft>
                <a:spcPts val="0"/>
              </a:spcAft>
              <a:buNone/>
              <a:defRPr sz="1500"/>
            </a:lvl5pPr>
            <a:lvl6pPr lvl="5" algn="ctr" rtl="0">
              <a:lnSpc>
                <a:spcPct val="100000"/>
              </a:lnSpc>
              <a:spcBef>
                <a:spcPts val="0"/>
              </a:spcBef>
              <a:spcAft>
                <a:spcPts val="0"/>
              </a:spcAft>
              <a:buNone/>
              <a:defRPr sz="1500"/>
            </a:lvl6pPr>
            <a:lvl7pPr lvl="6" algn="ctr" rtl="0">
              <a:lnSpc>
                <a:spcPct val="100000"/>
              </a:lnSpc>
              <a:spcBef>
                <a:spcPts val="0"/>
              </a:spcBef>
              <a:spcAft>
                <a:spcPts val="0"/>
              </a:spcAft>
              <a:buNone/>
              <a:defRPr sz="1500"/>
            </a:lvl7pPr>
            <a:lvl8pPr lvl="7" algn="ctr" rtl="0">
              <a:lnSpc>
                <a:spcPct val="100000"/>
              </a:lnSpc>
              <a:spcBef>
                <a:spcPts val="0"/>
              </a:spcBef>
              <a:spcAft>
                <a:spcPts val="0"/>
              </a:spcAft>
              <a:buNone/>
              <a:defRPr sz="1500"/>
            </a:lvl8pPr>
            <a:lvl9pPr lvl="8" algn="ctr" rtl="0">
              <a:lnSpc>
                <a:spcPct val="100000"/>
              </a:lnSpc>
              <a:spcBef>
                <a:spcPts val="0"/>
              </a:spcBef>
              <a:spcAft>
                <a:spcPts val="0"/>
              </a:spcAft>
              <a:buNone/>
              <a:defRPr sz="1500"/>
            </a:lvl9pPr>
          </a:lstStyle>
          <a:p>
            <a:endParaRPr/>
          </a:p>
        </p:txBody>
      </p:sp>
      <p:sp>
        <p:nvSpPr>
          <p:cNvPr id="290" name="Google Shape;290;p25"/>
          <p:cNvSpPr txBox="1">
            <a:spLocks noGrp="1"/>
          </p:cNvSpPr>
          <p:nvPr>
            <p:ph type="subTitle" idx="13"/>
          </p:nvPr>
        </p:nvSpPr>
        <p:spPr>
          <a:xfrm rot="-5400000">
            <a:off x="-311837" y="3635425"/>
            <a:ext cx="1847100" cy="274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000"/>
              <a:buFont typeface="Caudex"/>
              <a:buNone/>
              <a:defRPr sz="1000" b="1">
                <a:latin typeface="Caudex"/>
                <a:ea typeface="Caudex"/>
                <a:cs typeface="Caudex"/>
                <a:sym typeface="Caudex"/>
              </a:defRPr>
            </a:lvl1pPr>
            <a:lvl2pPr lvl="1" algn="ctr" rtl="0">
              <a:lnSpc>
                <a:spcPct val="100000"/>
              </a:lnSpc>
              <a:spcBef>
                <a:spcPts val="0"/>
              </a:spcBef>
              <a:spcAft>
                <a:spcPts val="0"/>
              </a:spcAft>
              <a:buSzPts val="1000"/>
              <a:buFont typeface="Caudex"/>
              <a:buNone/>
              <a:defRPr sz="1000" b="1">
                <a:latin typeface="Caudex"/>
                <a:ea typeface="Caudex"/>
                <a:cs typeface="Caudex"/>
                <a:sym typeface="Caudex"/>
              </a:defRPr>
            </a:lvl2pPr>
            <a:lvl3pPr lvl="2" algn="ctr" rtl="0">
              <a:lnSpc>
                <a:spcPct val="100000"/>
              </a:lnSpc>
              <a:spcBef>
                <a:spcPts val="0"/>
              </a:spcBef>
              <a:spcAft>
                <a:spcPts val="0"/>
              </a:spcAft>
              <a:buSzPts val="1000"/>
              <a:buFont typeface="Caudex"/>
              <a:buNone/>
              <a:defRPr sz="1000" b="1">
                <a:latin typeface="Caudex"/>
                <a:ea typeface="Caudex"/>
                <a:cs typeface="Caudex"/>
                <a:sym typeface="Caudex"/>
              </a:defRPr>
            </a:lvl3pPr>
            <a:lvl4pPr lvl="3" algn="ctr" rtl="0">
              <a:lnSpc>
                <a:spcPct val="100000"/>
              </a:lnSpc>
              <a:spcBef>
                <a:spcPts val="0"/>
              </a:spcBef>
              <a:spcAft>
                <a:spcPts val="0"/>
              </a:spcAft>
              <a:buSzPts val="1000"/>
              <a:buFont typeface="Caudex"/>
              <a:buNone/>
              <a:defRPr sz="1000" b="1">
                <a:latin typeface="Caudex"/>
                <a:ea typeface="Caudex"/>
                <a:cs typeface="Caudex"/>
                <a:sym typeface="Caudex"/>
              </a:defRPr>
            </a:lvl4pPr>
            <a:lvl5pPr lvl="4" algn="ctr" rtl="0">
              <a:lnSpc>
                <a:spcPct val="100000"/>
              </a:lnSpc>
              <a:spcBef>
                <a:spcPts val="0"/>
              </a:spcBef>
              <a:spcAft>
                <a:spcPts val="0"/>
              </a:spcAft>
              <a:buSzPts val="1000"/>
              <a:buFont typeface="Caudex"/>
              <a:buNone/>
              <a:defRPr sz="1000" b="1">
                <a:latin typeface="Caudex"/>
                <a:ea typeface="Caudex"/>
                <a:cs typeface="Caudex"/>
                <a:sym typeface="Caudex"/>
              </a:defRPr>
            </a:lvl5pPr>
            <a:lvl6pPr lvl="5" algn="ctr" rtl="0">
              <a:lnSpc>
                <a:spcPct val="100000"/>
              </a:lnSpc>
              <a:spcBef>
                <a:spcPts val="0"/>
              </a:spcBef>
              <a:spcAft>
                <a:spcPts val="0"/>
              </a:spcAft>
              <a:buSzPts val="1000"/>
              <a:buFont typeface="Caudex"/>
              <a:buNone/>
              <a:defRPr sz="1000" b="1">
                <a:latin typeface="Caudex"/>
                <a:ea typeface="Caudex"/>
                <a:cs typeface="Caudex"/>
                <a:sym typeface="Caudex"/>
              </a:defRPr>
            </a:lvl6pPr>
            <a:lvl7pPr lvl="6" algn="ctr" rtl="0">
              <a:lnSpc>
                <a:spcPct val="100000"/>
              </a:lnSpc>
              <a:spcBef>
                <a:spcPts val="0"/>
              </a:spcBef>
              <a:spcAft>
                <a:spcPts val="0"/>
              </a:spcAft>
              <a:buSzPts val="1000"/>
              <a:buFont typeface="Caudex"/>
              <a:buNone/>
              <a:defRPr sz="1000" b="1">
                <a:latin typeface="Caudex"/>
                <a:ea typeface="Caudex"/>
                <a:cs typeface="Caudex"/>
                <a:sym typeface="Caudex"/>
              </a:defRPr>
            </a:lvl7pPr>
            <a:lvl8pPr lvl="7" algn="ctr" rtl="0">
              <a:lnSpc>
                <a:spcPct val="100000"/>
              </a:lnSpc>
              <a:spcBef>
                <a:spcPts val="0"/>
              </a:spcBef>
              <a:spcAft>
                <a:spcPts val="0"/>
              </a:spcAft>
              <a:buSzPts val="1000"/>
              <a:buFont typeface="Caudex"/>
              <a:buNone/>
              <a:defRPr sz="1000" b="1">
                <a:latin typeface="Caudex"/>
                <a:ea typeface="Caudex"/>
                <a:cs typeface="Caudex"/>
                <a:sym typeface="Caudex"/>
              </a:defRPr>
            </a:lvl8pPr>
            <a:lvl9pPr lvl="8" algn="ctr" rtl="0">
              <a:lnSpc>
                <a:spcPct val="100000"/>
              </a:lnSpc>
              <a:spcBef>
                <a:spcPts val="0"/>
              </a:spcBef>
              <a:spcAft>
                <a:spcPts val="0"/>
              </a:spcAft>
              <a:buSzPts val="1000"/>
              <a:buFont typeface="Caudex"/>
              <a:buNone/>
              <a:defRPr sz="1000" b="1">
                <a:latin typeface="Caudex"/>
                <a:ea typeface="Caudex"/>
                <a:cs typeface="Caudex"/>
                <a:sym typeface="Caudex"/>
              </a:defRPr>
            </a:lvl9pPr>
          </a:lstStyle>
          <a:p>
            <a:endParaRPr/>
          </a:p>
        </p:txBody>
      </p:sp>
      <p:grpSp>
        <p:nvGrpSpPr>
          <p:cNvPr id="291" name="Google Shape;291;p25"/>
          <p:cNvGrpSpPr/>
          <p:nvPr/>
        </p:nvGrpSpPr>
        <p:grpSpPr>
          <a:xfrm rot="10800000">
            <a:off x="502684" y="537208"/>
            <a:ext cx="226057" cy="2422921"/>
            <a:chOff x="8423375" y="2185659"/>
            <a:chExt cx="226057" cy="2422921"/>
          </a:xfrm>
        </p:grpSpPr>
        <p:cxnSp>
          <p:nvCxnSpPr>
            <p:cNvPr id="292" name="Google Shape;292;p25"/>
            <p:cNvCxnSpPr/>
            <p:nvPr/>
          </p:nvCxnSpPr>
          <p:spPr>
            <a:xfrm>
              <a:off x="8536404" y="2185659"/>
              <a:ext cx="0" cy="1914900"/>
            </a:xfrm>
            <a:prstGeom prst="straightConnector1">
              <a:avLst/>
            </a:prstGeom>
            <a:noFill/>
            <a:ln w="19050" cap="rnd" cmpd="sng">
              <a:solidFill>
                <a:schemeClr val="dk1"/>
              </a:solidFill>
              <a:prstDash val="solid"/>
              <a:round/>
              <a:headEnd type="none" w="med" len="med"/>
              <a:tailEnd type="none" w="med" len="med"/>
            </a:ln>
          </p:spPr>
        </p:cxnSp>
        <p:sp>
          <p:nvSpPr>
            <p:cNvPr id="293" name="Google Shape;293;p25"/>
            <p:cNvSpPr/>
            <p:nvPr/>
          </p:nvSpPr>
          <p:spPr>
            <a:xfrm rot="5400000">
              <a:off x="8360778" y="4319925"/>
              <a:ext cx="351252" cy="226057"/>
            </a:xfrm>
            <a:custGeom>
              <a:avLst/>
              <a:gdLst/>
              <a:ahLst/>
              <a:cxnLst/>
              <a:rect l="l" t="t" r="r" b="b"/>
              <a:pathLst>
                <a:path w="208768" h="134558" extrusionOk="0">
                  <a:moveTo>
                    <a:pt x="128848" y="0"/>
                  </a:moveTo>
                  <a:cubicBezTo>
                    <a:pt x="125456" y="0"/>
                    <a:pt x="122749" y="2708"/>
                    <a:pt x="122749" y="6100"/>
                  </a:cubicBezTo>
                  <a:lnTo>
                    <a:pt x="122749" y="61163"/>
                  </a:lnTo>
                  <a:lnTo>
                    <a:pt x="110516" y="61163"/>
                  </a:lnTo>
                  <a:lnTo>
                    <a:pt x="110516" y="18333"/>
                  </a:lnTo>
                  <a:cubicBezTo>
                    <a:pt x="110516" y="14940"/>
                    <a:pt x="107776" y="12233"/>
                    <a:pt x="104384" y="12233"/>
                  </a:cubicBezTo>
                  <a:cubicBezTo>
                    <a:pt x="100991" y="12233"/>
                    <a:pt x="98284" y="14940"/>
                    <a:pt x="98284" y="18333"/>
                  </a:cubicBezTo>
                  <a:lnTo>
                    <a:pt x="98284" y="61163"/>
                  </a:lnTo>
                  <a:lnTo>
                    <a:pt x="86051" y="61163"/>
                  </a:lnTo>
                  <a:lnTo>
                    <a:pt x="86051" y="30565"/>
                  </a:lnTo>
                  <a:cubicBezTo>
                    <a:pt x="86051" y="27173"/>
                    <a:pt x="83311" y="24465"/>
                    <a:pt x="79919" y="24465"/>
                  </a:cubicBezTo>
                  <a:cubicBezTo>
                    <a:pt x="76526" y="24465"/>
                    <a:pt x="73819" y="27173"/>
                    <a:pt x="73819" y="30565"/>
                  </a:cubicBezTo>
                  <a:lnTo>
                    <a:pt x="73819" y="61163"/>
                  </a:lnTo>
                  <a:lnTo>
                    <a:pt x="61586" y="61163"/>
                  </a:lnTo>
                  <a:lnTo>
                    <a:pt x="61586" y="18333"/>
                  </a:lnTo>
                  <a:cubicBezTo>
                    <a:pt x="61586" y="14940"/>
                    <a:pt x="58846" y="12233"/>
                    <a:pt x="55454" y="12233"/>
                  </a:cubicBezTo>
                  <a:cubicBezTo>
                    <a:pt x="52061" y="12233"/>
                    <a:pt x="49354" y="14940"/>
                    <a:pt x="49354" y="18333"/>
                  </a:cubicBezTo>
                  <a:lnTo>
                    <a:pt x="49354" y="61163"/>
                  </a:lnTo>
                  <a:lnTo>
                    <a:pt x="37121" y="61163"/>
                  </a:lnTo>
                  <a:lnTo>
                    <a:pt x="37121" y="30565"/>
                  </a:lnTo>
                  <a:cubicBezTo>
                    <a:pt x="37121" y="27173"/>
                    <a:pt x="34381" y="24465"/>
                    <a:pt x="30989" y="24465"/>
                  </a:cubicBezTo>
                  <a:cubicBezTo>
                    <a:pt x="27596" y="24465"/>
                    <a:pt x="24889" y="27173"/>
                    <a:pt x="24889" y="30565"/>
                  </a:cubicBezTo>
                  <a:lnTo>
                    <a:pt x="24889" y="61163"/>
                  </a:lnTo>
                  <a:lnTo>
                    <a:pt x="12232" y="61163"/>
                  </a:lnTo>
                  <a:lnTo>
                    <a:pt x="12232" y="42798"/>
                  </a:lnTo>
                  <a:cubicBezTo>
                    <a:pt x="12232" y="39405"/>
                    <a:pt x="9492" y="36698"/>
                    <a:pt x="6133" y="36698"/>
                  </a:cubicBezTo>
                  <a:cubicBezTo>
                    <a:pt x="2740" y="36698"/>
                    <a:pt x="0" y="39405"/>
                    <a:pt x="0" y="42798"/>
                  </a:cubicBezTo>
                  <a:lnTo>
                    <a:pt x="0" y="91727"/>
                  </a:lnTo>
                  <a:cubicBezTo>
                    <a:pt x="0" y="95120"/>
                    <a:pt x="2740" y="97860"/>
                    <a:pt x="6133" y="97860"/>
                  </a:cubicBezTo>
                  <a:cubicBezTo>
                    <a:pt x="9492" y="97860"/>
                    <a:pt x="12232" y="95120"/>
                    <a:pt x="12232" y="91727"/>
                  </a:cubicBezTo>
                  <a:lnTo>
                    <a:pt x="12232" y="73395"/>
                  </a:lnTo>
                  <a:lnTo>
                    <a:pt x="24889" y="73395"/>
                  </a:lnTo>
                  <a:lnTo>
                    <a:pt x="24889" y="103960"/>
                  </a:lnTo>
                  <a:cubicBezTo>
                    <a:pt x="24889" y="107352"/>
                    <a:pt x="27596" y="110092"/>
                    <a:pt x="30989" y="110092"/>
                  </a:cubicBezTo>
                  <a:cubicBezTo>
                    <a:pt x="34381" y="110092"/>
                    <a:pt x="37121" y="107352"/>
                    <a:pt x="37121" y="103960"/>
                  </a:cubicBezTo>
                  <a:lnTo>
                    <a:pt x="37121" y="73395"/>
                  </a:lnTo>
                  <a:lnTo>
                    <a:pt x="49354" y="73395"/>
                  </a:lnTo>
                  <a:lnTo>
                    <a:pt x="49354" y="116192"/>
                  </a:lnTo>
                  <a:cubicBezTo>
                    <a:pt x="49354" y="119585"/>
                    <a:pt x="52061" y="122325"/>
                    <a:pt x="55454" y="122325"/>
                  </a:cubicBezTo>
                  <a:cubicBezTo>
                    <a:pt x="58846" y="122325"/>
                    <a:pt x="61586" y="119585"/>
                    <a:pt x="61586" y="116192"/>
                  </a:cubicBezTo>
                  <a:lnTo>
                    <a:pt x="61586" y="73395"/>
                  </a:lnTo>
                  <a:lnTo>
                    <a:pt x="73819" y="73395"/>
                  </a:lnTo>
                  <a:lnTo>
                    <a:pt x="73819" y="103960"/>
                  </a:lnTo>
                  <a:cubicBezTo>
                    <a:pt x="73819" y="107352"/>
                    <a:pt x="76526" y="110092"/>
                    <a:pt x="79919" y="110092"/>
                  </a:cubicBezTo>
                  <a:cubicBezTo>
                    <a:pt x="83311" y="110092"/>
                    <a:pt x="86051" y="107352"/>
                    <a:pt x="86051" y="103960"/>
                  </a:cubicBezTo>
                  <a:lnTo>
                    <a:pt x="86051" y="73395"/>
                  </a:lnTo>
                  <a:lnTo>
                    <a:pt x="98284" y="73395"/>
                  </a:lnTo>
                  <a:lnTo>
                    <a:pt x="98284" y="116192"/>
                  </a:lnTo>
                  <a:cubicBezTo>
                    <a:pt x="98284" y="119585"/>
                    <a:pt x="100991" y="122325"/>
                    <a:pt x="104384" y="122325"/>
                  </a:cubicBezTo>
                  <a:cubicBezTo>
                    <a:pt x="107776" y="122325"/>
                    <a:pt x="110516" y="119585"/>
                    <a:pt x="110516" y="116192"/>
                  </a:cubicBezTo>
                  <a:lnTo>
                    <a:pt x="110516" y="73395"/>
                  </a:lnTo>
                  <a:lnTo>
                    <a:pt x="122749" y="73395"/>
                  </a:lnTo>
                  <a:lnTo>
                    <a:pt x="122749" y="128425"/>
                  </a:lnTo>
                  <a:cubicBezTo>
                    <a:pt x="122749" y="131817"/>
                    <a:pt x="125456" y="134557"/>
                    <a:pt x="128848" y="134557"/>
                  </a:cubicBezTo>
                  <a:cubicBezTo>
                    <a:pt x="132241" y="134557"/>
                    <a:pt x="134981" y="131817"/>
                    <a:pt x="134981" y="128425"/>
                  </a:cubicBezTo>
                  <a:lnTo>
                    <a:pt x="134981" y="73395"/>
                  </a:lnTo>
                  <a:lnTo>
                    <a:pt x="147213" y="73395"/>
                  </a:lnTo>
                  <a:lnTo>
                    <a:pt x="147213" y="116192"/>
                  </a:lnTo>
                  <a:cubicBezTo>
                    <a:pt x="147213" y="119585"/>
                    <a:pt x="149921" y="122325"/>
                    <a:pt x="153313" y="122325"/>
                  </a:cubicBezTo>
                  <a:cubicBezTo>
                    <a:pt x="156706" y="122325"/>
                    <a:pt x="159446" y="119585"/>
                    <a:pt x="159446" y="116192"/>
                  </a:cubicBezTo>
                  <a:lnTo>
                    <a:pt x="159446" y="73395"/>
                  </a:lnTo>
                  <a:lnTo>
                    <a:pt x="171678" y="73395"/>
                  </a:lnTo>
                  <a:lnTo>
                    <a:pt x="171678" y="103960"/>
                  </a:lnTo>
                  <a:cubicBezTo>
                    <a:pt x="171678" y="107352"/>
                    <a:pt x="174386" y="110092"/>
                    <a:pt x="177778" y="110092"/>
                  </a:cubicBezTo>
                  <a:cubicBezTo>
                    <a:pt x="181171" y="110092"/>
                    <a:pt x="183911" y="107352"/>
                    <a:pt x="183911" y="103960"/>
                  </a:cubicBezTo>
                  <a:lnTo>
                    <a:pt x="183911" y="73395"/>
                  </a:lnTo>
                  <a:lnTo>
                    <a:pt x="196535" y="73395"/>
                  </a:lnTo>
                  <a:lnTo>
                    <a:pt x="196535" y="91727"/>
                  </a:lnTo>
                  <a:cubicBezTo>
                    <a:pt x="196535" y="95120"/>
                    <a:pt x="199275" y="97860"/>
                    <a:pt x="202667" y="97860"/>
                  </a:cubicBezTo>
                  <a:cubicBezTo>
                    <a:pt x="206027" y="97860"/>
                    <a:pt x="208767" y="95120"/>
                    <a:pt x="208767" y="91727"/>
                  </a:cubicBezTo>
                  <a:lnTo>
                    <a:pt x="208767" y="42798"/>
                  </a:lnTo>
                  <a:cubicBezTo>
                    <a:pt x="208767" y="39405"/>
                    <a:pt x="206027" y="36698"/>
                    <a:pt x="202667" y="36698"/>
                  </a:cubicBezTo>
                  <a:cubicBezTo>
                    <a:pt x="199275" y="36698"/>
                    <a:pt x="196535" y="39405"/>
                    <a:pt x="196535" y="42798"/>
                  </a:cubicBezTo>
                  <a:lnTo>
                    <a:pt x="196535" y="61163"/>
                  </a:lnTo>
                  <a:lnTo>
                    <a:pt x="183911" y="61163"/>
                  </a:lnTo>
                  <a:lnTo>
                    <a:pt x="183911" y="30565"/>
                  </a:lnTo>
                  <a:cubicBezTo>
                    <a:pt x="183911" y="27173"/>
                    <a:pt x="181171" y="24465"/>
                    <a:pt x="177778" y="24465"/>
                  </a:cubicBezTo>
                  <a:cubicBezTo>
                    <a:pt x="174386" y="24465"/>
                    <a:pt x="171678" y="27173"/>
                    <a:pt x="171678" y="30565"/>
                  </a:cubicBezTo>
                  <a:lnTo>
                    <a:pt x="171678" y="61163"/>
                  </a:lnTo>
                  <a:lnTo>
                    <a:pt x="159446" y="61163"/>
                  </a:lnTo>
                  <a:lnTo>
                    <a:pt x="159446" y="18333"/>
                  </a:lnTo>
                  <a:cubicBezTo>
                    <a:pt x="159446" y="14940"/>
                    <a:pt x="156706" y="12233"/>
                    <a:pt x="153313" y="12233"/>
                  </a:cubicBezTo>
                  <a:cubicBezTo>
                    <a:pt x="149921" y="12233"/>
                    <a:pt x="147213" y="14940"/>
                    <a:pt x="147213" y="18333"/>
                  </a:cubicBezTo>
                  <a:lnTo>
                    <a:pt x="147213" y="61163"/>
                  </a:lnTo>
                  <a:lnTo>
                    <a:pt x="134981" y="61163"/>
                  </a:lnTo>
                  <a:lnTo>
                    <a:pt x="134981" y="6100"/>
                  </a:lnTo>
                  <a:cubicBezTo>
                    <a:pt x="134981" y="2708"/>
                    <a:pt x="132241" y="0"/>
                    <a:pt x="1288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p:cSld name="CUSTOM_29">
    <p:bg>
      <p:bgPr>
        <a:blipFill>
          <a:blip r:embed="rId2">
            <a:alphaModFix/>
          </a:blip>
          <a:stretch>
            <a:fillRect/>
          </a:stretch>
        </a:blipFill>
        <a:effectLst/>
      </p:bgPr>
    </p:bg>
    <p:spTree>
      <p:nvGrpSpPr>
        <p:cNvPr id="1" name="Shape 294"/>
        <p:cNvGrpSpPr/>
        <p:nvPr/>
      </p:nvGrpSpPr>
      <p:grpSpPr>
        <a:xfrm>
          <a:off x="0" y="0"/>
          <a:ext cx="0" cy="0"/>
          <a:chOff x="0" y="0"/>
          <a:chExt cx="0" cy="0"/>
        </a:xfrm>
      </p:grpSpPr>
      <p:sp>
        <p:nvSpPr>
          <p:cNvPr id="295" name="Google Shape;295;p26"/>
          <p:cNvSpPr txBox="1">
            <a:spLocks noGrp="1"/>
          </p:cNvSpPr>
          <p:nvPr>
            <p:ph type="subTitle" idx="1"/>
          </p:nvPr>
        </p:nvSpPr>
        <p:spPr>
          <a:xfrm>
            <a:off x="2585850" y="2785100"/>
            <a:ext cx="3972300" cy="946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800"/>
            </a:lvl1pPr>
            <a:lvl2pPr lvl="1" algn="ctr" rtl="0">
              <a:spcBef>
                <a:spcPts val="0"/>
              </a:spcBef>
              <a:spcAft>
                <a:spcPts val="0"/>
              </a:spcAft>
              <a:buNone/>
              <a:defRPr sz="1800"/>
            </a:lvl2pPr>
            <a:lvl3pPr lvl="2" algn="ctr" rtl="0">
              <a:spcBef>
                <a:spcPts val="0"/>
              </a:spcBef>
              <a:spcAft>
                <a:spcPts val="0"/>
              </a:spcAft>
              <a:buNone/>
              <a:defRPr sz="1800"/>
            </a:lvl3pPr>
            <a:lvl4pPr lvl="3" algn="ctr" rtl="0">
              <a:spcBef>
                <a:spcPts val="0"/>
              </a:spcBef>
              <a:spcAft>
                <a:spcPts val="0"/>
              </a:spcAft>
              <a:buNone/>
              <a:defRPr sz="1800"/>
            </a:lvl4pPr>
            <a:lvl5pPr lvl="4" algn="ctr" rtl="0">
              <a:spcBef>
                <a:spcPts val="0"/>
              </a:spcBef>
              <a:spcAft>
                <a:spcPts val="0"/>
              </a:spcAft>
              <a:buNone/>
              <a:defRPr sz="1800"/>
            </a:lvl5pPr>
            <a:lvl6pPr lvl="5" algn="ctr" rtl="0">
              <a:spcBef>
                <a:spcPts val="0"/>
              </a:spcBef>
              <a:spcAft>
                <a:spcPts val="0"/>
              </a:spcAft>
              <a:buNone/>
              <a:defRPr sz="1800"/>
            </a:lvl6pPr>
            <a:lvl7pPr lvl="6" algn="ctr" rtl="0">
              <a:spcBef>
                <a:spcPts val="0"/>
              </a:spcBef>
              <a:spcAft>
                <a:spcPts val="0"/>
              </a:spcAft>
              <a:buNone/>
              <a:defRPr sz="1800"/>
            </a:lvl7pPr>
            <a:lvl8pPr lvl="7" algn="ctr" rtl="0">
              <a:spcBef>
                <a:spcPts val="0"/>
              </a:spcBef>
              <a:spcAft>
                <a:spcPts val="0"/>
              </a:spcAft>
              <a:buNone/>
              <a:defRPr sz="1800"/>
            </a:lvl8pPr>
            <a:lvl9pPr lvl="8" algn="ctr" rtl="0">
              <a:spcBef>
                <a:spcPts val="0"/>
              </a:spcBef>
              <a:spcAft>
                <a:spcPts val="0"/>
              </a:spcAft>
              <a:buNone/>
              <a:defRPr sz="1800"/>
            </a:lvl9pPr>
          </a:lstStyle>
          <a:p>
            <a:endParaRPr/>
          </a:p>
        </p:txBody>
      </p:sp>
      <p:sp>
        <p:nvSpPr>
          <p:cNvPr id="296" name="Google Shape;296;p26"/>
          <p:cNvSpPr txBox="1">
            <a:spLocks noGrp="1"/>
          </p:cNvSpPr>
          <p:nvPr>
            <p:ph type="title"/>
          </p:nvPr>
        </p:nvSpPr>
        <p:spPr>
          <a:xfrm>
            <a:off x="2203950" y="1411900"/>
            <a:ext cx="4736100" cy="1245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8500"/>
              <a:buNone/>
              <a:defRPr sz="9000"/>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297" name="Google Shape;297;p26"/>
          <p:cNvSpPr txBox="1">
            <a:spLocks noGrp="1"/>
          </p:cNvSpPr>
          <p:nvPr>
            <p:ph type="subTitle" idx="2"/>
          </p:nvPr>
        </p:nvSpPr>
        <p:spPr>
          <a:xfrm rot="-5400000">
            <a:off x="-311837" y="3635425"/>
            <a:ext cx="1847100" cy="274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000"/>
              <a:buFont typeface="Caudex"/>
              <a:buNone/>
              <a:defRPr sz="1000" b="1">
                <a:latin typeface="Caudex"/>
                <a:ea typeface="Caudex"/>
                <a:cs typeface="Caudex"/>
                <a:sym typeface="Caudex"/>
              </a:defRPr>
            </a:lvl1pPr>
            <a:lvl2pPr lvl="1" algn="ctr" rtl="0">
              <a:lnSpc>
                <a:spcPct val="100000"/>
              </a:lnSpc>
              <a:spcBef>
                <a:spcPts val="0"/>
              </a:spcBef>
              <a:spcAft>
                <a:spcPts val="0"/>
              </a:spcAft>
              <a:buSzPts val="1000"/>
              <a:buFont typeface="Caudex"/>
              <a:buNone/>
              <a:defRPr sz="1000" b="1">
                <a:latin typeface="Caudex"/>
                <a:ea typeface="Caudex"/>
                <a:cs typeface="Caudex"/>
                <a:sym typeface="Caudex"/>
              </a:defRPr>
            </a:lvl2pPr>
            <a:lvl3pPr lvl="2" algn="ctr" rtl="0">
              <a:lnSpc>
                <a:spcPct val="100000"/>
              </a:lnSpc>
              <a:spcBef>
                <a:spcPts val="0"/>
              </a:spcBef>
              <a:spcAft>
                <a:spcPts val="0"/>
              </a:spcAft>
              <a:buSzPts val="1000"/>
              <a:buFont typeface="Caudex"/>
              <a:buNone/>
              <a:defRPr sz="1000" b="1">
                <a:latin typeface="Caudex"/>
                <a:ea typeface="Caudex"/>
                <a:cs typeface="Caudex"/>
                <a:sym typeface="Caudex"/>
              </a:defRPr>
            </a:lvl3pPr>
            <a:lvl4pPr lvl="3" algn="ctr" rtl="0">
              <a:lnSpc>
                <a:spcPct val="100000"/>
              </a:lnSpc>
              <a:spcBef>
                <a:spcPts val="0"/>
              </a:spcBef>
              <a:spcAft>
                <a:spcPts val="0"/>
              </a:spcAft>
              <a:buSzPts val="1000"/>
              <a:buFont typeface="Caudex"/>
              <a:buNone/>
              <a:defRPr sz="1000" b="1">
                <a:latin typeface="Caudex"/>
                <a:ea typeface="Caudex"/>
                <a:cs typeface="Caudex"/>
                <a:sym typeface="Caudex"/>
              </a:defRPr>
            </a:lvl4pPr>
            <a:lvl5pPr lvl="4" algn="ctr" rtl="0">
              <a:lnSpc>
                <a:spcPct val="100000"/>
              </a:lnSpc>
              <a:spcBef>
                <a:spcPts val="0"/>
              </a:spcBef>
              <a:spcAft>
                <a:spcPts val="0"/>
              </a:spcAft>
              <a:buSzPts val="1000"/>
              <a:buFont typeface="Caudex"/>
              <a:buNone/>
              <a:defRPr sz="1000" b="1">
                <a:latin typeface="Caudex"/>
                <a:ea typeface="Caudex"/>
                <a:cs typeface="Caudex"/>
                <a:sym typeface="Caudex"/>
              </a:defRPr>
            </a:lvl5pPr>
            <a:lvl6pPr lvl="5" algn="ctr" rtl="0">
              <a:lnSpc>
                <a:spcPct val="100000"/>
              </a:lnSpc>
              <a:spcBef>
                <a:spcPts val="0"/>
              </a:spcBef>
              <a:spcAft>
                <a:spcPts val="0"/>
              </a:spcAft>
              <a:buSzPts val="1000"/>
              <a:buFont typeface="Caudex"/>
              <a:buNone/>
              <a:defRPr sz="1000" b="1">
                <a:latin typeface="Caudex"/>
                <a:ea typeface="Caudex"/>
                <a:cs typeface="Caudex"/>
                <a:sym typeface="Caudex"/>
              </a:defRPr>
            </a:lvl6pPr>
            <a:lvl7pPr lvl="6" algn="ctr" rtl="0">
              <a:lnSpc>
                <a:spcPct val="100000"/>
              </a:lnSpc>
              <a:spcBef>
                <a:spcPts val="0"/>
              </a:spcBef>
              <a:spcAft>
                <a:spcPts val="0"/>
              </a:spcAft>
              <a:buSzPts val="1000"/>
              <a:buFont typeface="Caudex"/>
              <a:buNone/>
              <a:defRPr sz="1000" b="1">
                <a:latin typeface="Caudex"/>
                <a:ea typeface="Caudex"/>
                <a:cs typeface="Caudex"/>
                <a:sym typeface="Caudex"/>
              </a:defRPr>
            </a:lvl7pPr>
            <a:lvl8pPr lvl="7" algn="ctr" rtl="0">
              <a:lnSpc>
                <a:spcPct val="100000"/>
              </a:lnSpc>
              <a:spcBef>
                <a:spcPts val="0"/>
              </a:spcBef>
              <a:spcAft>
                <a:spcPts val="0"/>
              </a:spcAft>
              <a:buSzPts val="1000"/>
              <a:buFont typeface="Caudex"/>
              <a:buNone/>
              <a:defRPr sz="1000" b="1">
                <a:latin typeface="Caudex"/>
                <a:ea typeface="Caudex"/>
                <a:cs typeface="Caudex"/>
                <a:sym typeface="Caudex"/>
              </a:defRPr>
            </a:lvl8pPr>
            <a:lvl9pPr lvl="8" algn="ctr" rtl="0">
              <a:lnSpc>
                <a:spcPct val="100000"/>
              </a:lnSpc>
              <a:spcBef>
                <a:spcPts val="0"/>
              </a:spcBef>
              <a:spcAft>
                <a:spcPts val="0"/>
              </a:spcAft>
              <a:buSzPts val="1000"/>
              <a:buFont typeface="Caudex"/>
              <a:buNone/>
              <a:defRPr sz="1000" b="1">
                <a:latin typeface="Caudex"/>
                <a:ea typeface="Caudex"/>
                <a:cs typeface="Caudex"/>
                <a:sym typeface="Caudex"/>
              </a:defRPr>
            </a:lvl9pPr>
          </a:lstStyle>
          <a:p>
            <a:endParaRPr/>
          </a:p>
        </p:txBody>
      </p:sp>
      <p:grpSp>
        <p:nvGrpSpPr>
          <p:cNvPr id="298" name="Google Shape;298;p26"/>
          <p:cNvGrpSpPr/>
          <p:nvPr/>
        </p:nvGrpSpPr>
        <p:grpSpPr>
          <a:xfrm>
            <a:off x="8415259" y="1497502"/>
            <a:ext cx="226057" cy="3108790"/>
            <a:chOff x="8415259" y="1497502"/>
            <a:chExt cx="226057" cy="3108790"/>
          </a:xfrm>
        </p:grpSpPr>
        <p:cxnSp>
          <p:nvCxnSpPr>
            <p:cNvPr id="299" name="Google Shape;299;p26"/>
            <p:cNvCxnSpPr/>
            <p:nvPr/>
          </p:nvCxnSpPr>
          <p:spPr>
            <a:xfrm>
              <a:off x="8528400" y="1497502"/>
              <a:ext cx="0" cy="2599800"/>
            </a:xfrm>
            <a:prstGeom prst="straightConnector1">
              <a:avLst/>
            </a:prstGeom>
            <a:noFill/>
            <a:ln w="19050" cap="rnd" cmpd="sng">
              <a:solidFill>
                <a:schemeClr val="dk1"/>
              </a:solidFill>
              <a:prstDash val="solid"/>
              <a:round/>
              <a:headEnd type="none" w="med" len="med"/>
              <a:tailEnd type="none" w="med" len="med"/>
            </a:ln>
          </p:spPr>
        </p:cxnSp>
        <p:sp>
          <p:nvSpPr>
            <p:cNvPr id="300" name="Google Shape;300;p26"/>
            <p:cNvSpPr/>
            <p:nvPr/>
          </p:nvSpPr>
          <p:spPr>
            <a:xfrm rot="5400000">
              <a:off x="8352661" y="4317637"/>
              <a:ext cx="351252" cy="226057"/>
            </a:xfrm>
            <a:custGeom>
              <a:avLst/>
              <a:gdLst/>
              <a:ahLst/>
              <a:cxnLst/>
              <a:rect l="l" t="t" r="r" b="b"/>
              <a:pathLst>
                <a:path w="208768" h="134558" extrusionOk="0">
                  <a:moveTo>
                    <a:pt x="128848" y="0"/>
                  </a:moveTo>
                  <a:cubicBezTo>
                    <a:pt x="125456" y="0"/>
                    <a:pt x="122749" y="2708"/>
                    <a:pt x="122749" y="6100"/>
                  </a:cubicBezTo>
                  <a:lnTo>
                    <a:pt x="122749" y="61163"/>
                  </a:lnTo>
                  <a:lnTo>
                    <a:pt x="110516" y="61163"/>
                  </a:lnTo>
                  <a:lnTo>
                    <a:pt x="110516" y="18333"/>
                  </a:lnTo>
                  <a:cubicBezTo>
                    <a:pt x="110516" y="14940"/>
                    <a:pt x="107776" y="12233"/>
                    <a:pt x="104384" y="12233"/>
                  </a:cubicBezTo>
                  <a:cubicBezTo>
                    <a:pt x="100991" y="12233"/>
                    <a:pt x="98284" y="14940"/>
                    <a:pt x="98284" y="18333"/>
                  </a:cubicBezTo>
                  <a:lnTo>
                    <a:pt x="98284" y="61163"/>
                  </a:lnTo>
                  <a:lnTo>
                    <a:pt x="86051" y="61163"/>
                  </a:lnTo>
                  <a:lnTo>
                    <a:pt x="86051" y="30565"/>
                  </a:lnTo>
                  <a:cubicBezTo>
                    <a:pt x="86051" y="27173"/>
                    <a:pt x="83311" y="24465"/>
                    <a:pt x="79919" y="24465"/>
                  </a:cubicBezTo>
                  <a:cubicBezTo>
                    <a:pt x="76526" y="24465"/>
                    <a:pt x="73819" y="27173"/>
                    <a:pt x="73819" y="30565"/>
                  </a:cubicBezTo>
                  <a:lnTo>
                    <a:pt x="73819" y="61163"/>
                  </a:lnTo>
                  <a:lnTo>
                    <a:pt x="61586" y="61163"/>
                  </a:lnTo>
                  <a:lnTo>
                    <a:pt x="61586" y="18333"/>
                  </a:lnTo>
                  <a:cubicBezTo>
                    <a:pt x="61586" y="14940"/>
                    <a:pt x="58846" y="12233"/>
                    <a:pt x="55454" y="12233"/>
                  </a:cubicBezTo>
                  <a:cubicBezTo>
                    <a:pt x="52061" y="12233"/>
                    <a:pt x="49354" y="14940"/>
                    <a:pt x="49354" y="18333"/>
                  </a:cubicBezTo>
                  <a:lnTo>
                    <a:pt x="49354" y="61163"/>
                  </a:lnTo>
                  <a:lnTo>
                    <a:pt x="37121" y="61163"/>
                  </a:lnTo>
                  <a:lnTo>
                    <a:pt x="37121" y="30565"/>
                  </a:lnTo>
                  <a:cubicBezTo>
                    <a:pt x="37121" y="27173"/>
                    <a:pt x="34381" y="24465"/>
                    <a:pt x="30989" y="24465"/>
                  </a:cubicBezTo>
                  <a:cubicBezTo>
                    <a:pt x="27596" y="24465"/>
                    <a:pt x="24889" y="27173"/>
                    <a:pt x="24889" y="30565"/>
                  </a:cubicBezTo>
                  <a:lnTo>
                    <a:pt x="24889" y="61163"/>
                  </a:lnTo>
                  <a:lnTo>
                    <a:pt x="12232" y="61163"/>
                  </a:lnTo>
                  <a:lnTo>
                    <a:pt x="12232" y="42798"/>
                  </a:lnTo>
                  <a:cubicBezTo>
                    <a:pt x="12232" y="39405"/>
                    <a:pt x="9492" y="36698"/>
                    <a:pt x="6133" y="36698"/>
                  </a:cubicBezTo>
                  <a:cubicBezTo>
                    <a:pt x="2740" y="36698"/>
                    <a:pt x="0" y="39405"/>
                    <a:pt x="0" y="42798"/>
                  </a:cubicBezTo>
                  <a:lnTo>
                    <a:pt x="0" y="91727"/>
                  </a:lnTo>
                  <a:cubicBezTo>
                    <a:pt x="0" y="95120"/>
                    <a:pt x="2740" y="97860"/>
                    <a:pt x="6133" y="97860"/>
                  </a:cubicBezTo>
                  <a:cubicBezTo>
                    <a:pt x="9492" y="97860"/>
                    <a:pt x="12232" y="95120"/>
                    <a:pt x="12232" y="91727"/>
                  </a:cubicBezTo>
                  <a:lnTo>
                    <a:pt x="12232" y="73395"/>
                  </a:lnTo>
                  <a:lnTo>
                    <a:pt x="24889" y="73395"/>
                  </a:lnTo>
                  <a:lnTo>
                    <a:pt x="24889" y="103960"/>
                  </a:lnTo>
                  <a:cubicBezTo>
                    <a:pt x="24889" y="107352"/>
                    <a:pt x="27596" y="110092"/>
                    <a:pt x="30989" y="110092"/>
                  </a:cubicBezTo>
                  <a:cubicBezTo>
                    <a:pt x="34381" y="110092"/>
                    <a:pt x="37121" y="107352"/>
                    <a:pt x="37121" y="103960"/>
                  </a:cubicBezTo>
                  <a:lnTo>
                    <a:pt x="37121" y="73395"/>
                  </a:lnTo>
                  <a:lnTo>
                    <a:pt x="49354" y="73395"/>
                  </a:lnTo>
                  <a:lnTo>
                    <a:pt x="49354" y="116192"/>
                  </a:lnTo>
                  <a:cubicBezTo>
                    <a:pt x="49354" y="119585"/>
                    <a:pt x="52061" y="122325"/>
                    <a:pt x="55454" y="122325"/>
                  </a:cubicBezTo>
                  <a:cubicBezTo>
                    <a:pt x="58846" y="122325"/>
                    <a:pt x="61586" y="119585"/>
                    <a:pt x="61586" y="116192"/>
                  </a:cubicBezTo>
                  <a:lnTo>
                    <a:pt x="61586" y="73395"/>
                  </a:lnTo>
                  <a:lnTo>
                    <a:pt x="73819" y="73395"/>
                  </a:lnTo>
                  <a:lnTo>
                    <a:pt x="73819" y="103960"/>
                  </a:lnTo>
                  <a:cubicBezTo>
                    <a:pt x="73819" y="107352"/>
                    <a:pt x="76526" y="110092"/>
                    <a:pt x="79919" y="110092"/>
                  </a:cubicBezTo>
                  <a:cubicBezTo>
                    <a:pt x="83311" y="110092"/>
                    <a:pt x="86051" y="107352"/>
                    <a:pt x="86051" y="103960"/>
                  </a:cubicBezTo>
                  <a:lnTo>
                    <a:pt x="86051" y="73395"/>
                  </a:lnTo>
                  <a:lnTo>
                    <a:pt x="98284" y="73395"/>
                  </a:lnTo>
                  <a:lnTo>
                    <a:pt x="98284" y="116192"/>
                  </a:lnTo>
                  <a:cubicBezTo>
                    <a:pt x="98284" y="119585"/>
                    <a:pt x="100991" y="122325"/>
                    <a:pt x="104384" y="122325"/>
                  </a:cubicBezTo>
                  <a:cubicBezTo>
                    <a:pt x="107776" y="122325"/>
                    <a:pt x="110516" y="119585"/>
                    <a:pt x="110516" y="116192"/>
                  </a:cubicBezTo>
                  <a:lnTo>
                    <a:pt x="110516" y="73395"/>
                  </a:lnTo>
                  <a:lnTo>
                    <a:pt x="122749" y="73395"/>
                  </a:lnTo>
                  <a:lnTo>
                    <a:pt x="122749" y="128425"/>
                  </a:lnTo>
                  <a:cubicBezTo>
                    <a:pt x="122749" y="131817"/>
                    <a:pt x="125456" y="134557"/>
                    <a:pt x="128848" y="134557"/>
                  </a:cubicBezTo>
                  <a:cubicBezTo>
                    <a:pt x="132241" y="134557"/>
                    <a:pt x="134981" y="131817"/>
                    <a:pt x="134981" y="128425"/>
                  </a:cubicBezTo>
                  <a:lnTo>
                    <a:pt x="134981" y="73395"/>
                  </a:lnTo>
                  <a:lnTo>
                    <a:pt x="147213" y="73395"/>
                  </a:lnTo>
                  <a:lnTo>
                    <a:pt x="147213" y="116192"/>
                  </a:lnTo>
                  <a:cubicBezTo>
                    <a:pt x="147213" y="119585"/>
                    <a:pt x="149921" y="122325"/>
                    <a:pt x="153313" y="122325"/>
                  </a:cubicBezTo>
                  <a:cubicBezTo>
                    <a:pt x="156706" y="122325"/>
                    <a:pt x="159446" y="119585"/>
                    <a:pt x="159446" y="116192"/>
                  </a:cubicBezTo>
                  <a:lnTo>
                    <a:pt x="159446" y="73395"/>
                  </a:lnTo>
                  <a:lnTo>
                    <a:pt x="171678" y="73395"/>
                  </a:lnTo>
                  <a:lnTo>
                    <a:pt x="171678" y="103960"/>
                  </a:lnTo>
                  <a:cubicBezTo>
                    <a:pt x="171678" y="107352"/>
                    <a:pt x="174386" y="110092"/>
                    <a:pt x="177778" y="110092"/>
                  </a:cubicBezTo>
                  <a:cubicBezTo>
                    <a:pt x="181171" y="110092"/>
                    <a:pt x="183911" y="107352"/>
                    <a:pt x="183911" y="103960"/>
                  </a:cubicBezTo>
                  <a:lnTo>
                    <a:pt x="183911" y="73395"/>
                  </a:lnTo>
                  <a:lnTo>
                    <a:pt x="196535" y="73395"/>
                  </a:lnTo>
                  <a:lnTo>
                    <a:pt x="196535" y="91727"/>
                  </a:lnTo>
                  <a:cubicBezTo>
                    <a:pt x="196535" y="95120"/>
                    <a:pt x="199275" y="97860"/>
                    <a:pt x="202667" y="97860"/>
                  </a:cubicBezTo>
                  <a:cubicBezTo>
                    <a:pt x="206027" y="97860"/>
                    <a:pt x="208767" y="95120"/>
                    <a:pt x="208767" y="91727"/>
                  </a:cubicBezTo>
                  <a:lnTo>
                    <a:pt x="208767" y="42798"/>
                  </a:lnTo>
                  <a:cubicBezTo>
                    <a:pt x="208767" y="39405"/>
                    <a:pt x="206027" y="36698"/>
                    <a:pt x="202667" y="36698"/>
                  </a:cubicBezTo>
                  <a:cubicBezTo>
                    <a:pt x="199275" y="36698"/>
                    <a:pt x="196535" y="39405"/>
                    <a:pt x="196535" y="42798"/>
                  </a:cubicBezTo>
                  <a:lnTo>
                    <a:pt x="196535" y="61163"/>
                  </a:lnTo>
                  <a:lnTo>
                    <a:pt x="183911" y="61163"/>
                  </a:lnTo>
                  <a:lnTo>
                    <a:pt x="183911" y="30565"/>
                  </a:lnTo>
                  <a:cubicBezTo>
                    <a:pt x="183911" y="27173"/>
                    <a:pt x="181171" y="24465"/>
                    <a:pt x="177778" y="24465"/>
                  </a:cubicBezTo>
                  <a:cubicBezTo>
                    <a:pt x="174386" y="24465"/>
                    <a:pt x="171678" y="27173"/>
                    <a:pt x="171678" y="30565"/>
                  </a:cubicBezTo>
                  <a:lnTo>
                    <a:pt x="171678" y="61163"/>
                  </a:lnTo>
                  <a:lnTo>
                    <a:pt x="159446" y="61163"/>
                  </a:lnTo>
                  <a:lnTo>
                    <a:pt x="159446" y="18333"/>
                  </a:lnTo>
                  <a:cubicBezTo>
                    <a:pt x="159446" y="14940"/>
                    <a:pt x="156706" y="12233"/>
                    <a:pt x="153313" y="12233"/>
                  </a:cubicBezTo>
                  <a:cubicBezTo>
                    <a:pt x="149921" y="12233"/>
                    <a:pt x="147213" y="14940"/>
                    <a:pt x="147213" y="18333"/>
                  </a:cubicBezTo>
                  <a:lnTo>
                    <a:pt x="147213" y="61163"/>
                  </a:lnTo>
                  <a:lnTo>
                    <a:pt x="134981" y="61163"/>
                  </a:lnTo>
                  <a:lnTo>
                    <a:pt x="134981" y="6100"/>
                  </a:lnTo>
                  <a:cubicBezTo>
                    <a:pt x="134981" y="2708"/>
                    <a:pt x="132241" y="0"/>
                    <a:pt x="1288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01" name="Google Shape;301;p26"/>
          <p:cNvGrpSpPr/>
          <p:nvPr/>
        </p:nvGrpSpPr>
        <p:grpSpPr>
          <a:xfrm rot="10800000">
            <a:off x="502684" y="537208"/>
            <a:ext cx="226057" cy="2422921"/>
            <a:chOff x="8423375" y="2185659"/>
            <a:chExt cx="226057" cy="2422921"/>
          </a:xfrm>
        </p:grpSpPr>
        <p:cxnSp>
          <p:nvCxnSpPr>
            <p:cNvPr id="302" name="Google Shape;302;p26"/>
            <p:cNvCxnSpPr/>
            <p:nvPr/>
          </p:nvCxnSpPr>
          <p:spPr>
            <a:xfrm>
              <a:off x="8536404" y="2185659"/>
              <a:ext cx="0" cy="1914900"/>
            </a:xfrm>
            <a:prstGeom prst="straightConnector1">
              <a:avLst/>
            </a:prstGeom>
            <a:noFill/>
            <a:ln w="19050" cap="rnd" cmpd="sng">
              <a:solidFill>
                <a:schemeClr val="dk1"/>
              </a:solidFill>
              <a:prstDash val="solid"/>
              <a:round/>
              <a:headEnd type="none" w="med" len="med"/>
              <a:tailEnd type="none" w="med" len="med"/>
            </a:ln>
          </p:spPr>
        </p:cxnSp>
        <p:sp>
          <p:nvSpPr>
            <p:cNvPr id="303" name="Google Shape;303;p26"/>
            <p:cNvSpPr/>
            <p:nvPr/>
          </p:nvSpPr>
          <p:spPr>
            <a:xfrm rot="5400000">
              <a:off x="8360778" y="4319925"/>
              <a:ext cx="351252" cy="226057"/>
            </a:xfrm>
            <a:custGeom>
              <a:avLst/>
              <a:gdLst/>
              <a:ahLst/>
              <a:cxnLst/>
              <a:rect l="l" t="t" r="r" b="b"/>
              <a:pathLst>
                <a:path w="208768" h="134558" extrusionOk="0">
                  <a:moveTo>
                    <a:pt x="128848" y="0"/>
                  </a:moveTo>
                  <a:cubicBezTo>
                    <a:pt x="125456" y="0"/>
                    <a:pt x="122749" y="2708"/>
                    <a:pt x="122749" y="6100"/>
                  </a:cubicBezTo>
                  <a:lnTo>
                    <a:pt x="122749" y="61163"/>
                  </a:lnTo>
                  <a:lnTo>
                    <a:pt x="110516" y="61163"/>
                  </a:lnTo>
                  <a:lnTo>
                    <a:pt x="110516" y="18333"/>
                  </a:lnTo>
                  <a:cubicBezTo>
                    <a:pt x="110516" y="14940"/>
                    <a:pt x="107776" y="12233"/>
                    <a:pt x="104384" y="12233"/>
                  </a:cubicBezTo>
                  <a:cubicBezTo>
                    <a:pt x="100991" y="12233"/>
                    <a:pt x="98284" y="14940"/>
                    <a:pt x="98284" y="18333"/>
                  </a:cubicBezTo>
                  <a:lnTo>
                    <a:pt x="98284" y="61163"/>
                  </a:lnTo>
                  <a:lnTo>
                    <a:pt x="86051" y="61163"/>
                  </a:lnTo>
                  <a:lnTo>
                    <a:pt x="86051" y="30565"/>
                  </a:lnTo>
                  <a:cubicBezTo>
                    <a:pt x="86051" y="27173"/>
                    <a:pt x="83311" y="24465"/>
                    <a:pt x="79919" y="24465"/>
                  </a:cubicBezTo>
                  <a:cubicBezTo>
                    <a:pt x="76526" y="24465"/>
                    <a:pt x="73819" y="27173"/>
                    <a:pt x="73819" y="30565"/>
                  </a:cubicBezTo>
                  <a:lnTo>
                    <a:pt x="73819" y="61163"/>
                  </a:lnTo>
                  <a:lnTo>
                    <a:pt x="61586" y="61163"/>
                  </a:lnTo>
                  <a:lnTo>
                    <a:pt x="61586" y="18333"/>
                  </a:lnTo>
                  <a:cubicBezTo>
                    <a:pt x="61586" y="14940"/>
                    <a:pt x="58846" y="12233"/>
                    <a:pt x="55454" y="12233"/>
                  </a:cubicBezTo>
                  <a:cubicBezTo>
                    <a:pt x="52061" y="12233"/>
                    <a:pt x="49354" y="14940"/>
                    <a:pt x="49354" y="18333"/>
                  </a:cubicBezTo>
                  <a:lnTo>
                    <a:pt x="49354" y="61163"/>
                  </a:lnTo>
                  <a:lnTo>
                    <a:pt x="37121" y="61163"/>
                  </a:lnTo>
                  <a:lnTo>
                    <a:pt x="37121" y="30565"/>
                  </a:lnTo>
                  <a:cubicBezTo>
                    <a:pt x="37121" y="27173"/>
                    <a:pt x="34381" y="24465"/>
                    <a:pt x="30989" y="24465"/>
                  </a:cubicBezTo>
                  <a:cubicBezTo>
                    <a:pt x="27596" y="24465"/>
                    <a:pt x="24889" y="27173"/>
                    <a:pt x="24889" y="30565"/>
                  </a:cubicBezTo>
                  <a:lnTo>
                    <a:pt x="24889" y="61163"/>
                  </a:lnTo>
                  <a:lnTo>
                    <a:pt x="12232" y="61163"/>
                  </a:lnTo>
                  <a:lnTo>
                    <a:pt x="12232" y="42798"/>
                  </a:lnTo>
                  <a:cubicBezTo>
                    <a:pt x="12232" y="39405"/>
                    <a:pt x="9492" y="36698"/>
                    <a:pt x="6133" y="36698"/>
                  </a:cubicBezTo>
                  <a:cubicBezTo>
                    <a:pt x="2740" y="36698"/>
                    <a:pt x="0" y="39405"/>
                    <a:pt x="0" y="42798"/>
                  </a:cubicBezTo>
                  <a:lnTo>
                    <a:pt x="0" y="91727"/>
                  </a:lnTo>
                  <a:cubicBezTo>
                    <a:pt x="0" y="95120"/>
                    <a:pt x="2740" y="97860"/>
                    <a:pt x="6133" y="97860"/>
                  </a:cubicBezTo>
                  <a:cubicBezTo>
                    <a:pt x="9492" y="97860"/>
                    <a:pt x="12232" y="95120"/>
                    <a:pt x="12232" y="91727"/>
                  </a:cubicBezTo>
                  <a:lnTo>
                    <a:pt x="12232" y="73395"/>
                  </a:lnTo>
                  <a:lnTo>
                    <a:pt x="24889" y="73395"/>
                  </a:lnTo>
                  <a:lnTo>
                    <a:pt x="24889" y="103960"/>
                  </a:lnTo>
                  <a:cubicBezTo>
                    <a:pt x="24889" y="107352"/>
                    <a:pt x="27596" y="110092"/>
                    <a:pt x="30989" y="110092"/>
                  </a:cubicBezTo>
                  <a:cubicBezTo>
                    <a:pt x="34381" y="110092"/>
                    <a:pt x="37121" y="107352"/>
                    <a:pt x="37121" y="103960"/>
                  </a:cubicBezTo>
                  <a:lnTo>
                    <a:pt x="37121" y="73395"/>
                  </a:lnTo>
                  <a:lnTo>
                    <a:pt x="49354" y="73395"/>
                  </a:lnTo>
                  <a:lnTo>
                    <a:pt x="49354" y="116192"/>
                  </a:lnTo>
                  <a:cubicBezTo>
                    <a:pt x="49354" y="119585"/>
                    <a:pt x="52061" y="122325"/>
                    <a:pt x="55454" y="122325"/>
                  </a:cubicBezTo>
                  <a:cubicBezTo>
                    <a:pt x="58846" y="122325"/>
                    <a:pt x="61586" y="119585"/>
                    <a:pt x="61586" y="116192"/>
                  </a:cubicBezTo>
                  <a:lnTo>
                    <a:pt x="61586" y="73395"/>
                  </a:lnTo>
                  <a:lnTo>
                    <a:pt x="73819" y="73395"/>
                  </a:lnTo>
                  <a:lnTo>
                    <a:pt x="73819" y="103960"/>
                  </a:lnTo>
                  <a:cubicBezTo>
                    <a:pt x="73819" y="107352"/>
                    <a:pt x="76526" y="110092"/>
                    <a:pt x="79919" y="110092"/>
                  </a:cubicBezTo>
                  <a:cubicBezTo>
                    <a:pt x="83311" y="110092"/>
                    <a:pt x="86051" y="107352"/>
                    <a:pt x="86051" y="103960"/>
                  </a:cubicBezTo>
                  <a:lnTo>
                    <a:pt x="86051" y="73395"/>
                  </a:lnTo>
                  <a:lnTo>
                    <a:pt x="98284" y="73395"/>
                  </a:lnTo>
                  <a:lnTo>
                    <a:pt x="98284" y="116192"/>
                  </a:lnTo>
                  <a:cubicBezTo>
                    <a:pt x="98284" y="119585"/>
                    <a:pt x="100991" y="122325"/>
                    <a:pt x="104384" y="122325"/>
                  </a:cubicBezTo>
                  <a:cubicBezTo>
                    <a:pt x="107776" y="122325"/>
                    <a:pt x="110516" y="119585"/>
                    <a:pt x="110516" y="116192"/>
                  </a:cubicBezTo>
                  <a:lnTo>
                    <a:pt x="110516" y="73395"/>
                  </a:lnTo>
                  <a:lnTo>
                    <a:pt x="122749" y="73395"/>
                  </a:lnTo>
                  <a:lnTo>
                    <a:pt x="122749" y="128425"/>
                  </a:lnTo>
                  <a:cubicBezTo>
                    <a:pt x="122749" y="131817"/>
                    <a:pt x="125456" y="134557"/>
                    <a:pt x="128848" y="134557"/>
                  </a:cubicBezTo>
                  <a:cubicBezTo>
                    <a:pt x="132241" y="134557"/>
                    <a:pt x="134981" y="131817"/>
                    <a:pt x="134981" y="128425"/>
                  </a:cubicBezTo>
                  <a:lnTo>
                    <a:pt x="134981" y="73395"/>
                  </a:lnTo>
                  <a:lnTo>
                    <a:pt x="147213" y="73395"/>
                  </a:lnTo>
                  <a:lnTo>
                    <a:pt x="147213" y="116192"/>
                  </a:lnTo>
                  <a:cubicBezTo>
                    <a:pt x="147213" y="119585"/>
                    <a:pt x="149921" y="122325"/>
                    <a:pt x="153313" y="122325"/>
                  </a:cubicBezTo>
                  <a:cubicBezTo>
                    <a:pt x="156706" y="122325"/>
                    <a:pt x="159446" y="119585"/>
                    <a:pt x="159446" y="116192"/>
                  </a:cubicBezTo>
                  <a:lnTo>
                    <a:pt x="159446" y="73395"/>
                  </a:lnTo>
                  <a:lnTo>
                    <a:pt x="171678" y="73395"/>
                  </a:lnTo>
                  <a:lnTo>
                    <a:pt x="171678" y="103960"/>
                  </a:lnTo>
                  <a:cubicBezTo>
                    <a:pt x="171678" y="107352"/>
                    <a:pt x="174386" y="110092"/>
                    <a:pt x="177778" y="110092"/>
                  </a:cubicBezTo>
                  <a:cubicBezTo>
                    <a:pt x="181171" y="110092"/>
                    <a:pt x="183911" y="107352"/>
                    <a:pt x="183911" y="103960"/>
                  </a:cubicBezTo>
                  <a:lnTo>
                    <a:pt x="183911" y="73395"/>
                  </a:lnTo>
                  <a:lnTo>
                    <a:pt x="196535" y="73395"/>
                  </a:lnTo>
                  <a:lnTo>
                    <a:pt x="196535" y="91727"/>
                  </a:lnTo>
                  <a:cubicBezTo>
                    <a:pt x="196535" y="95120"/>
                    <a:pt x="199275" y="97860"/>
                    <a:pt x="202667" y="97860"/>
                  </a:cubicBezTo>
                  <a:cubicBezTo>
                    <a:pt x="206027" y="97860"/>
                    <a:pt x="208767" y="95120"/>
                    <a:pt x="208767" y="91727"/>
                  </a:cubicBezTo>
                  <a:lnTo>
                    <a:pt x="208767" y="42798"/>
                  </a:lnTo>
                  <a:cubicBezTo>
                    <a:pt x="208767" y="39405"/>
                    <a:pt x="206027" y="36698"/>
                    <a:pt x="202667" y="36698"/>
                  </a:cubicBezTo>
                  <a:cubicBezTo>
                    <a:pt x="199275" y="36698"/>
                    <a:pt x="196535" y="39405"/>
                    <a:pt x="196535" y="42798"/>
                  </a:cubicBezTo>
                  <a:lnTo>
                    <a:pt x="196535" y="61163"/>
                  </a:lnTo>
                  <a:lnTo>
                    <a:pt x="183911" y="61163"/>
                  </a:lnTo>
                  <a:lnTo>
                    <a:pt x="183911" y="30565"/>
                  </a:lnTo>
                  <a:cubicBezTo>
                    <a:pt x="183911" y="27173"/>
                    <a:pt x="181171" y="24465"/>
                    <a:pt x="177778" y="24465"/>
                  </a:cubicBezTo>
                  <a:cubicBezTo>
                    <a:pt x="174386" y="24465"/>
                    <a:pt x="171678" y="27173"/>
                    <a:pt x="171678" y="30565"/>
                  </a:cubicBezTo>
                  <a:lnTo>
                    <a:pt x="171678" y="61163"/>
                  </a:lnTo>
                  <a:lnTo>
                    <a:pt x="159446" y="61163"/>
                  </a:lnTo>
                  <a:lnTo>
                    <a:pt x="159446" y="18333"/>
                  </a:lnTo>
                  <a:cubicBezTo>
                    <a:pt x="159446" y="14940"/>
                    <a:pt x="156706" y="12233"/>
                    <a:pt x="153313" y="12233"/>
                  </a:cubicBezTo>
                  <a:cubicBezTo>
                    <a:pt x="149921" y="12233"/>
                    <a:pt x="147213" y="14940"/>
                    <a:pt x="147213" y="18333"/>
                  </a:cubicBezTo>
                  <a:lnTo>
                    <a:pt x="147213" y="61163"/>
                  </a:lnTo>
                  <a:lnTo>
                    <a:pt x="134981" y="61163"/>
                  </a:lnTo>
                  <a:lnTo>
                    <a:pt x="134981" y="6100"/>
                  </a:lnTo>
                  <a:cubicBezTo>
                    <a:pt x="134981" y="2708"/>
                    <a:pt x="132241" y="0"/>
                    <a:pt x="1288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304" name="Google Shape;304;p26"/>
          <p:cNvSpPr txBox="1">
            <a:spLocks noGrp="1"/>
          </p:cNvSpPr>
          <p:nvPr>
            <p:ph type="subTitle" idx="3"/>
          </p:nvPr>
        </p:nvSpPr>
        <p:spPr>
          <a:xfrm rot="5400000">
            <a:off x="7981950" y="850448"/>
            <a:ext cx="1097400" cy="274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000"/>
              <a:buFont typeface="Caudex"/>
              <a:buNone/>
              <a:defRPr sz="1000" b="1">
                <a:latin typeface="Caudex"/>
                <a:ea typeface="Caudex"/>
                <a:cs typeface="Caudex"/>
                <a:sym typeface="Caudex"/>
              </a:defRPr>
            </a:lvl1pPr>
            <a:lvl2pPr lvl="1" algn="ctr" rtl="0">
              <a:lnSpc>
                <a:spcPct val="100000"/>
              </a:lnSpc>
              <a:spcBef>
                <a:spcPts val="0"/>
              </a:spcBef>
              <a:spcAft>
                <a:spcPts val="0"/>
              </a:spcAft>
              <a:buSzPts val="1000"/>
              <a:buFont typeface="Caudex"/>
              <a:buNone/>
              <a:defRPr sz="1000" b="1">
                <a:latin typeface="Caudex"/>
                <a:ea typeface="Caudex"/>
                <a:cs typeface="Caudex"/>
                <a:sym typeface="Caudex"/>
              </a:defRPr>
            </a:lvl2pPr>
            <a:lvl3pPr lvl="2" algn="ctr" rtl="0">
              <a:lnSpc>
                <a:spcPct val="100000"/>
              </a:lnSpc>
              <a:spcBef>
                <a:spcPts val="0"/>
              </a:spcBef>
              <a:spcAft>
                <a:spcPts val="0"/>
              </a:spcAft>
              <a:buSzPts val="1000"/>
              <a:buFont typeface="Caudex"/>
              <a:buNone/>
              <a:defRPr sz="1000" b="1">
                <a:latin typeface="Caudex"/>
                <a:ea typeface="Caudex"/>
                <a:cs typeface="Caudex"/>
                <a:sym typeface="Caudex"/>
              </a:defRPr>
            </a:lvl3pPr>
            <a:lvl4pPr lvl="3" algn="ctr" rtl="0">
              <a:lnSpc>
                <a:spcPct val="100000"/>
              </a:lnSpc>
              <a:spcBef>
                <a:spcPts val="0"/>
              </a:spcBef>
              <a:spcAft>
                <a:spcPts val="0"/>
              </a:spcAft>
              <a:buSzPts val="1000"/>
              <a:buFont typeface="Caudex"/>
              <a:buNone/>
              <a:defRPr sz="1000" b="1">
                <a:latin typeface="Caudex"/>
                <a:ea typeface="Caudex"/>
                <a:cs typeface="Caudex"/>
                <a:sym typeface="Caudex"/>
              </a:defRPr>
            </a:lvl4pPr>
            <a:lvl5pPr lvl="4" algn="ctr" rtl="0">
              <a:lnSpc>
                <a:spcPct val="100000"/>
              </a:lnSpc>
              <a:spcBef>
                <a:spcPts val="0"/>
              </a:spcBef>
              <a:spcAft>
                <a:spcPts val="0"/>
              </a:spcAft>
              <a:buSzPts val="1000"/>
              <a:buFont typeface="Caudex"/>
              <a:buNone/>
              <a:defRPr sz="1000" b="1">
                <a:latin typeface="Caudex"/>
                <a:ea typeface="Caudex"/>
                <a:cs typeface="Caudex"/>
                <a:sym typeface="Caudex"/>
              </a:defRPr>
            </a:lvl5pPr>
            <a:lvl6pPr lvl="5" algn="ctr" rtl="0">
              <a:lnSpc>
                <a:spcPct val="100000"/>
              </a:lnSpc>
              <a:spcBef>
                <a:spcPts val="0"/>
              </a:spcBef>
              <a:spcAft>
                <a:spcPts val="0"/>
              </a:spcAft>
              <a:buSzPts val="1000"/>
              <a:buFont typeface="Caudex"/>
              <a:buNone/>
              <a:defRPr sz="1000" b="1">
                <a:latin typeface="Caudex"/>
                <a:ea typeface="Caudex"/>
                <a:cs typeface="Caudex"/>
                <a:sym typeface="Caudex"/>
              </a:defRPr>
            </a:lvl6pPr>
            <a:lvl7pPr lvl="6" algn="ctr" rtl="0">
              <a:lnSpc>
                <a:spcPct val="100000"/>
              </a:lnSpc>
              <a:spcBef>
                <a:spcPts val="0"/>
              </a:spcBef>
              <a:spcAft>
                <a:spcPts val="0"/>
              </a:spcAft>
              <a:buSzPts val="1000"/>
              <a:buFont typeface="Caudex"/>
              <a:buNone/>
              <a:defRPr sz="1000" b="1">
                <a:latin typeface="Caudex"/>
                <a:ea typeface="Caudex"/>
                <a:cs typeface="Caudex"/>
                <a:sym typeface="Caudex"/>
              </a:defRPr>
            </a:lvl7pPr>
            <a:lvl8pPr lvl="7" algn="ctr" rtl="0">
              <a:lnSpc>
                <a:spcPct val="100000"/>
              </a:lnSpc>
              <a:spcBef>
                <a:spcPts val="0"/>
              </a:spcBef>
              <a:spcAft>
                <a:spcPts val="0"/>
              </a:spcAft>
              <a:buSzPts val="1000"/>
              <a:buFont typeface="Caudex"/>
              <a:buNone/>
              <a:defRPr sz="1000" b="1">
                <a:latin typeface="Caudex"/>
                <a:ea typeface="Caudex"/>
                <a:cs typeface="Caudex"/>
                <a:sym typeface="Caudex"/>
              </a:defRPr>
            </a:lvl8pPr>
            <a:lvl9pPr lvl="8" algn="ctr" rtl="0">
              <a:lnSpc>
                <a:spcPct val="100000"/>
              </a:lnSpc>
              <a:spcBef>
                <a:spcPts val="0"/>
              </a:spcBef>
              <a:spcAft>
                <a:spcPts val="0"/>
              </a:spcAft>
              <a:buSzPts val="1000"/>
              <a:buFont typeface="Caudex"/>
              <a:buNone/>
              <a:defRPr sz="1000" b="1">
                <a:latin typeface="Caudex"/>
                <a:ea typeface="Caudex"/>
                <a:cs typeface="Caudex"/>
                <a:sym typeface="Caudex"/>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ext 1">
  <p:cSld name="CUSTOM_17">
    <p:bg>
      <p:bgPr>
        <a:blipFill>
          <a:blip r:embed="rId2">
            <a:alphaModFix/>
          </a:blip>
          <a:stretch>
            <a:fillRect/>
          </a:stretch>
        </a:blipFill>
        <a:effectLst/>
      </p:bgPr>
    </p:bg>
    <p:spTree>
      <p:nvGrpSpPr>
        <p:cNvPr id="1" name="Shape 305"/>
        <p:cNvGrpSpPr/>
        <p:nvPr/>
      </p:nvGrpSpPr>
      <p:grpSpPr>
        <a:xfrm>
          <a:off x="0" y="0"/>
          <a:ext cx="0" cy="0"/>
          <a:chOff x="0" y="0"/>
          <a:chExt cx="0" cy="0"/>
        </a:xfrm>
      </p:grpSpPr>
      <p:sp>
        <p:nvSpPr>
          <p:cNvPr id="306" name="Google Shape;306;p27"/>
          <p:cNvSpPr txBox="1">
            <a:spLocks noGrp="1"/>
          </p:cNvSpPr>
          <p:nvPr>
            <p:ph type="body" idx="1"/>
          </p:nvPr>
        </p:nvSpPr>
        <p:spPr>
          <a:xfrm>
            <a:off x="720000" y="1668263"/>
            <a:ext cx="4274400" cy="2528700"/>
          </a:xfrm>
          <a:prstGeom prst="rect">
            <a:avLst/>
          </a:prstGeom>
        </p:spPr>
        <p:txBody>
          <a:bodyPr spcFirstLastPara="1" wrap="square" lIns="91425" tIns="91425" rIns="91425" bIns="91425" anchor="ctr" anchorCtr="0">
            <a:noAutofit/>
          </a:bodyPr>
          <a:lstStyle>
            <a:lvl1pPr marL="457200" lvl="0" indent="-323850" rtl="0">
              <a:spcBef>
                <a:spcPts val="0"/>
              </a:spcBef>
              <a:spcAft>
                <a:spcPts val="0"/>
              </a:spcAft>
              <a:buSzPts val="1500"/>
              <a:buChar char="●"/>
              <a:defRPr sz="1500"/>
            </a:lvl1pPr>
            <a:lvl2pPr marL="914400" lvl="1" indent="-323850" rtl="0">
              <a:spcBef>
                <a:spcPts val="0"/>
              </a:spcBef>
              <a:spcAft>
                <a:spcPts val="0"/>
              </a:spcAft>
              <a:buSzPts val="1500"/>
              <a:buChar char="○"/>
              <a:defRPr sz="1500"/>
            </a:lvl2pPr>
            <a:lvl3pPr marL="1371600" lvl="2" indent="-323850" rtl="0">
              <a:spcBef>
                <a:spcPts val="0"/>
              </a:spcBef>
              <a:spcAft>
                <a:spcPts val="0"/>
              </a:spcAft>
              <a:buSzPts val="1500"/>
              <a:buChar char="■"/>
              <a:defRPr sz="1500"/>
            </a:lvl3pPr>
            <a:lvl4pPr marL="1828800" lvl="3" indent="-323850" rtl="0">
              <a:spcBef>
                <a:spcPts val="0"/>
              </a:spcBef>
              <a:spcAft>
                <a:spcPts val="0"/>
              </a:spcAft>
              <a:buSzPts val="1500"/>
              <a:buChar char="●"/>
              <a:defRPr sz="1500"/>
            </a:lvl4pPr>
            <a:lvl5pPr marL="2286000" lvl="4" indent="-323850" rtl="0">
              <a:spcBef>
                <a:spcPts val="0"/>
              </a:spcBef>
              <a:spcAft>
                <a:spcPts val="0"/>
              </a:spcAft>
              <a:buSzPts val="1500"/>
              <a:buChar char="○"/>
              <a:defRPr sz="1500"/>
            </a:lvl5pPr>
            <a:lvl6pPr marL="2743200" lvl="5" indent="-323850" rtl="0">
              <a:spcBef>
                <a:spcPts val="0"/>
              </a:spcBef>
              <a:spcAft>
                <a:spcPts val="0"/>
              </a:spcAft>
              <a:buSzPts val="1500"/>
              <a:buChar char="■"/>
              <a:defRPr sz="1500"/>
            </a:lvl6pPr>
            <a:lvl7pPr marL="3200400" lvl="6" indent="-323850" rtl="0">
              <a:spcBef>
                <a:spcPts val="0"/>
              </a:spcBef>
              <a:spcAft>
                <a:spcPts val="0"/>
              </a:spcAft>
              <a:buSzPts val="1500"/>
              <a:buChar char="●"/>
              <a:defRPr sz="1500"/>
            </a:lvl7pPr>
            <a:lvl8pPr marL="3657600" lvl="7" indent="-323850" rtl="0">
              <a:spcBef>
                <a:spcPts val="0"/>
              </a:spcBef>
              <a:spcAft>
                <a:spcPts val="0"/>
              </a:spcAft>
              <a:buSzPts val="1500"/>
              <a:buChar char="○"/>
              <a:defRPr sz="1500"/>
            </a:lvl8pPr>
            <a:lvl9pPr marL="4114800" lvl="8" indent="-323850" rtl="0">
              <a:spcBef>
                <a:spcPts val="0"/>
              </a:spcBef>
              <a:spcAft>
                <a:spcPts val="0"/>
              </a:spcAft>
              <a:buSzPts val="1500"/>
              <a:buChar char="■"/>
              <a:defRPr sz="1500"/>
            </a:lvl9pPr>
          </a:lstStyle>
          <a:p>
            <a:endParaRPr/>
          </a:p>
        </p:txBody>
      </p:sp>
      <p:sp>
        <p:nvSpPr>
          <p:cNvPr id="307" name="Google Shape;307;p27"/>
          <p:cNvSpPr txBox="1">
            <a:spLocks noGrp="1"/>
          </p:cNvSpPr>
          <p:nvPr>
            <p:ph type="title"/>
          </p:nvPr>
        </p:nvSpPr>
        <p:spPr>
          <a:xfrm>
            <a:off x="720000" y="387600"/>
            <a:ext cx="4274400" cy="10359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dk2"/>
              </a:buClr>
              <a:buSzPts val="3200"/>
              <a:buFont typeface="Fredoka One"/>
              <a:buNone/>
              <a:defRPr sz="3200"/>
            </a:lvl1pPr>
            <a:lvl2pPr lvl="1"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2pPr>
            <a:lvl3pPr lvl="2"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3pPr>
            <a:lvl4pPr lvl="3"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4pPr>
            <a:lvl5pPr lvl="4"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5pPr>
            <a:lvl6pPr lvl="5"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6pPr>
            <a:lvl7pPr lvl="6"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7pPr>
            <a:lvl8pPr lvl="7"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8pPr>
            <a:lvl9pPr lvl="8"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9pPr>
          </a:lstStyle>
          <a:p>
            <a:endParaRPr/>
          </a:p>
        </p:txBody>
      </p:sp>
      <p:grpSp>
        <p:nvGrpSpPr>
          <p:cNvPr id="308" name="Google Shape;308;p27"/>
          <p:cNvGrpSpPr/>
          <p:nvPr/>
        </p:nvGrpSpPr>
        <p:grpSpPr>
          <a:xfrm>
            <a:off x="8415259" y="1497502"/>
            <a:ext cx="226057" cy="3108790"/>
            <a:chOff x="8415259" y="1497502"/>
            <a:chExt cx="226057" cy="3108790"/>
          </a:xfrm>
        </p:grpSpPr>
        <p:cxnSp>
          <p:nvCxnSpPr>
            <p:cNvPr id="309" name="Google Shape;309;p27"/>
            <p:cNvCxnSpPr/>
            <p:nvPr/>
          </p:nvCxnSpPr>
          <p:spPr>
            <a:xfrm>
              <a:off x="8528400" y="1497502"/>
              <a:ext cx="0" cy="2599800"/>
            </a:xfrm>
            <a:prstGeom prst="straightConnector1">
              <a:avLst/>
            </a:prstGeom>
            <a:noFill/>
            <a:ln w="19050" cap="rnd" cmpd="sng">
              <a:solidFill>
                <a:schemeClr val="dk1"/>
              </a:solidFill>
              <a:prstDash val="solid"/>
              <a:round/>
              <a:headEnd type="none" w="med" len="med"/>
              <a:tailEnd type="none" w="med" len="med"/>
            </a:ln>
          </p:spPr>
        </p:cxnSp>
        <p:sp>
          <p:nvSpPr>
            <p:cNvPr id="310" name="Google Shape;310;p27"/>
            <p:cNvSpPr/>
            <p:nvPr/>
          </p:nvSpPr>
          <p:spPr>
            <a:xfrm rot="5400000">
              <a:off x="8352661" y="4317637"/>
              <a:ext cx="351252" cy="226057"/>
            </a:xfrm>
            <a:custGeom>
              <a:avLst/>
              <a:gdLst/>
              <a:ahLst/>
              <a:cxnLst/>
              <a:rect l="l" t="t" r="r" b="b"/>
              <a:pathLst>
                <a:path w="208768" h="134558" extrusionOk="0">
                  <a:moveTo>
                    <a:pt x="128848" y="0"/>
                  </a:moveTo>
                  <a:cubicBezTo>
                    <a:pt x="125456" y="0"/>
                    <a:pt x="122749" y="2708"/>
                    <a:pt x="122749" y="6100"/>
                  </a:cubicBezTo>
                  <a:lnTo>
                    <a:pt x="122749" y="61163"/>
                  </a:lnTo>
                  <a:lnTo>
                    <a:pt x="110516" y="61163"/>
                  </a:lnTo>
                  <a:lnTo>
                    <a:pt x="110516" y="18333"/>
                  </a:lnTo>
                  <a:cubicBezTo>
                    <a:pt x="110516" y="14940"/>
                    <a:pt x="107776" y="12233"/>
                    <a:pt x="104384" y="12233"/>
                  </a:cubicBezTo>
                  <a:cubicBezTo>
                    <a:pt x="100991" y="12233"/>
                    <a:pt x="98284" y="14940"/>
                    <a:pt x="98284" y="18333"/>
                  </a:cubicBezTo>
                  <a:lnTo>
                    <a:pt x="98284" y="61163"/>
                  </a:lnTo>
                  <a:lnTo>
                    <a:pt x="86051" y="61163"/>
                  </a:lnTo>
                  <a:lnTo>
                    <a:pt x="86051" y="30565"/>
                  </a:lnTo>
                  <a:cubicBezTo>
                    <a:pt x="86051" y="27173"/>
                    <a:pt x="83311" y="24465"/>
                    <a:pt x="79919" y="24465"/>
                  </a:cubicBezTo>
                  <a:cubicBezTo>
                    <a:pt x="76526" y="24465"/>
                    <a:pt x="73819" y="27173"/>
                    <a:pt x="73819" y="30565"/>
                  </a:cubicBezTo>
                  <a:lnTo>
                    <a:pt x="73819" y="61163"/>
                  </a:lnTo>
                  <a:lnTo>
                    <a:pt x="61586" y="61163"/>
                  </a:lnTo>
                  <a:lnTo>
                    <a:pt x="61586" y="18333"/>
                  </a:lnTo>
                  <a:cubicBezTo>
                    <a:pt x="61586" y="14940"/>
                    <a:pt x="58846" y="12233"/>
                    <a:pt x="55454" y="12233"/>
                  </a:cubicBezTo>
                  <a:cubicBezTo>
                    <a:pt x="52061" y="12233"/>
                    <a:pt x="49354" y="14940"/>
                    <a:pt x="49354" y="18333"/>
                  </a:cubicBezTo>
                  <a:lnTo>
                    <a:pt x="49354" y="61163"/>
                  </a:lnTo>
                  <a:lnTo>
                    <a:pt x="37121" y="61163"/>
                  </a:lnTo>
                  <a:lnTo>
                    <a:pt x="37121" y="30565"/>
                  </a:lnTo>
                  <a:cubicBezTo>
                    <a:pt x="37121" y="27173"/>
                    <a:pt x="34381" y="24465"/>
                    <a:pt x="30989" y="24465"/>
                  </a:cubicBezTo>
                  <a:cubicBezTo>
                    <a:pt x="27596" y="24465"/>
                    <a:pt x="24889" y="27173"/>
                    <a:pt x="24889" y="30565"/>
                  </a:cubicBezTo>
                  <a:lnTo>
                    <a:pt x="24889" y="61163"/>
                  </a:lnTo>
                  <a:lnTo>
                    <a:pt x="12232" y="61163"/>
                  </a:lnTo>
                  <a:lnTo>
                    <a:pt x="12232" y="42798"/>
                  </a:lnTo>
                  <a:cubicBezTo>
                    <a:pt x="12232" y="39405"/>
                    <a:pt x="9492" y="36698"/>
                    <a:pt x="6133" y="36698"/>
                  </a:cubicBezTo>
                  <a:cubicBezTo>
                    <a:pt x="2740" y="36698"/>
                    <a:pt x="0" y="39405"/>
                    <a:pt x="0" y="42798"/>
                  </a:cubicBezTo>
                  <a:lnTo>
                    <a:pt x="0" y="91727"/>
                  </a:lnTo>
                  <a:cubicBezTo>
                    <a:pt x="0" y="95120"/>
                    <a:pt x="2740" y="97860"/>
                    <a:pt x="6133" y="97860"/>
                  </a:cubicBezTo>
                  <a:cubicBezTo>
                    <a:pt x="9492" y="97860"/>
                    <a:pt x="12232" y="95120"/>
                    <a:pt x="12232" y="91727"/>
                  </a:cubicBezTo>
                  <a:lnTo>
                    <a:pt x="12232" y="73395"/>
                  </a:lnTo>
                  <a:lnTo>
                    <a:pt x="24889" y="73395"/>
                  </a:lnTo>
                  <a:lnTo>
                    <a:pt x="24889" y="103960"/>
                  </a:lnTo>
                  <a:cubicBezTo>
                    <a:pt x="24889" y="107352"/>
                    <a:pt x="27596" y="110092"/>
                    <a:pt x="30989" y="110092"/>
                  </a:cubicBezTo>
                  <a:cubicBezTo>
                    <a:pt x="34381" y="110092"/>
                    <a:pt x="37121" y="107352"/>
                    <a:pt x="37121" y="103960"/>
                  </a:cubicBezTo>
                  <a:lnTo>
                    <a:pt x="37121" y="73395"/>
                  </a:lnTo>
                  <a:lnTo>
                    <a:pt x="49354" y="73395"/>
                  </a:lnTo>
                  <a:lnTo>
                    <a:pt x="49354" y="116192"/>
                  </a:lnTo>
                  <a:cubicBezTo>
                    <a:pt x="49354" y="119585"/>
                    <a:pt x="52061" y="122325"/>
                    <a:pt x="55454" y="122325"/>
                  </a:cubicBezTo>
                  <a:cubicBezTo>
                    <a:pt x="58846" y="122325"/>
                    <a:pt x="61586" y="119585"/>
                    <a:pt x="61586" y="116192"/>
                  </a:cubicBezTo>
                  <a:lnTo>
                    <a:pt x="61586" y="73395"/>
                  </a:lnTo>
                  <a:lnTo>
                    <a:pt x="73819" y="73395"/>
                  </a:lnTo>
                  <a:lnTo>
                    <a:pt x="73819" y="103960"/>
                  </a:lnTo>
                  <a:cubicBezTo>
                    <a:pt x="73819" y="107352"/>
                    <a:pt x="76526" y="110092"/>
                    <a:pt x="79919" y="110092"/>
                  </a:cubicBezTo>
                  <a:cubicBezTo>
                    <a:pt x="83311" y="110092"/>
                    <a:pt x="86051" y="107352"/>
                    <a:pt x="86051" y="103960"/>
                  </a:cubicBezTo>
                  <a:lnTo>
                    <a:pt x="86051" y="73395"/>
                  </a:lnTo>
                  <a:lnTo>
                    <a:pt x="98284" y="73395"/>
                  </a:lnTo>
                  <a:lnTo>
                    <a:pt x="98284" y="116192"/>
                  </a:lnTo>
                  <a:cubicBezTo>
                    <a:pt x="98284" y="119585"/>
                    <a:pt x="100991" y="122325"/>
                    <a:pt x="104384" y="122325"/>
                  </a:cubicBezTo>
                  <a:cubicBezTo>
                    <a:pt x="107776" y="122325"/>
                    <a:pt x="110516" y="119585"/>
                    <a:pt x="110516" y="116192"/>
                  </a:cubicBezTo>
                  <a:lnTo>
                    <a:pt x="110516" y="73395"/>
                  </a:lnTo>
                  <a:lnTo>
                    <a:pt x="122749" y="73395"/>
                  </a:lnTo>
                  <a:lnTo>
                    <a:pt x="122749" y="128425"/>
                  </a:lnTo>
                  <a:cubicBezTo>
                    <a:pt x="122749" y="131817"/>
                    <a:pt x="125456" y="134557"/>
                    <a:pt x="128848" y="134557"/>
                  </a:cubicBezTo>
                  <a:cubicBezTo>
                    <a:pt x="132241" y="134557"/>
                    <a:pt x="134981" y="131817"/>
                    <a:pt x="134981" y="128425"/>
                  </a:cubicBezTo>
                  <a:lnTo>
                    <a:pt x="134981" y="73395"/>
                  </a:lnTo>
                  <a:lnTo>
                    <a:pt x="147213" y="73395"/>
                  </a:lnTo>
                  <a:lnTo>
                    <a:pt x="147213" y="116192"/>
                  </a:lnTo>
                  <a:cubicBezTo>
                    <a:pt x="147213" y="119585"/>
                    <a:pt x="149921" y="122325"/>
                    <a:pt x="153313" y="122325"/>
                  </a:cubicBezTo>
                  <a:cubicBezTo>
                    <a:pt x="156706" y="122325"/>
                    <a:pt x="159446" y="119585"/>
                    <a:pt x="159446" y="116192"/>
                  </a:cubicBezTo>
                  <a:lnTo>
                    <a:pt x="159446" y="73395"/>
                  </a:lnTo>
                  <a:lnTo>
                    <a:pt x="171678" y="73395"/>
                  </a:lnTo>
                  <a:lnTo>
                    <a:pt x="171678" y="103960"/>
                  </a:lnTo>
                  <a:cubicBezTo>
                    <a:pt x="171678" y="107352"/>
                    <a:pt x="174386" y="110092"/>
                    <a:pt x="177778" y="110092"/>
                  </a:cubicBezTo>
                  <a:cubicBezTo>
                    <a:pt x="181171" y="110092"/>
                    <a:pt x="183911" y="107352"/>
                    <a:pt x="183911" y="103960"/>
                  </a:cubicBezTo>
                  <a:lnTo>
                    <a:pt x="183911" y="73395"/>
                  </a:lnTo>
                  <a:lnTo>
                    <a:pt x="196535" y="73395"/>
                  </a:lnTo>
                  <a:lnTo>
                    <a:pt x="196535" y="91727"/>
                  </a:lnTo>
                  <a:cubicBezTo>
                    <a:pt x="196535" y="95120"/>
                    <a:pt x="199275" y="97860"/>
                    <a:pt x="202667" y="97860"/>
                  </a:cubicBezTo>
                  <a:cubicBezTo>
                    <a:pt x="206027" y="97860"/>
                    <a:pt x="208767" y="95120"/>
                    <a:pt x="208767" y="91727"/>
                  </a:cubicBezTo>
                  <a:lnTo>
                    <a:pt x="208767" y="42798"/>
                  </a:lnTo>
                  <a:cubicBezTo>
                    <a:pt x="208767" y="39405"/>
                    <a:pt x="206027" y="36698"/>
                    <a:pt x="202667" y="36698"/>
                  </a:cubicBezTo>
                  <a:cubicBezTo>
                    <a:pt x="199275" y="36698"/>
                    <a:pt x="196535" y="39405"/>
                    <a:pt x="196535" y="42798"/>
                  </a:cubicBezTo>
                  <a:lnTo>
                    <a:pt x="196535" y="61163"/>
                  </a:lnTo>
                  <a:lnTo>
                    <a:pt x="183911" y="61163"/>
                  </a:lnTo>
                  <a:lnTo>
                    <a:pt x="183911" y="30565"/>
                  </a:lnTo>
                  <a:cubicBezTo>
                    <a:pt x="183911" y="27173"/>
                    <a:pt x="181171" y="24465"/>
                    <a:pt x="177778" y="24465"/>
                  </a:cubicBezTo>
                  <a:cubicBezTo>
                    <a:pt x="174386" y="24465"/>
                    <a:pt x="171678" y="27173"/>
                    <a:pt x="171678" y="30565"/>
                  </a:cubicBezTo>
                  <a:lnTo>
                    <a:pt x="171678" y="61163"/>
                  </a:lnTo>
                  <a:lnTo>
                    <a:pt x="159446" y="61163"/>
                  </a:lnTo>
                  <a:lnTo>
                    <a:pt x="159446" y="18333"/>
                  </a:lnTo>
                  <a:cubicBezTo>
                    <a:pt x="159446" y="14940"/>
                    <a:pt x="156706" y="12233"/>
                    <a:pt x="153313" y="12233"/>
                  </a:cubicBezTo>
                  <a:cubicBezTo>
                    <a:pt x="149921" y="12233"/>
                    <a:pt x="147213" y="14940"/>
                    <a:pt x="147213" y="18333"/>
                  </a:cubicBezTo>
                  <a:lnTo>
                    <a:pt x="147213" y="61163"/>
                  </a:lnTo>
                  <a:lnTo>
                    <a:pt x="134981" y="61163"/>
                  </a:lnTo>
                  <a:lnTo>
                    <a:pt x="134981" y="6100"/>
                  </a:lnTo>
                  <a:cubicBezTo>
                    <a:pt x="134981" y="2708"/>
                    <a:pt x="132241" y="0"/>
                    <a:pt x="1288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311" name="Google Shape;311;p27"/>
          <p:cNvSpPr txBox="1">
            <a:spLocks noGrp="1"/>
          </p:cNvSpPr>
          <p:nvPr>
            <p:ph type="subTitle" idx="2"/>
          </p:nvPr>
        </p:nvSpPr>
        <p:spPr>
          <a:xfrm rot="5400000">
            <a:off x="7981950" y="850448"/>
            <a:ext cx="1097400" cy="274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000"/>
              <a:buFont typeface="Caudex"/>
              <a:buNone/>
              <a:defRPr sz="1000" b="1">
                <a:latin typeface="Caudex"/>
                <a:ea typeface="Caudex"/>
                <a:cs typeface="Caudex"/>
                <a:sym typeface="Caudex"/>
              </a:defRPr>
            </a:lvl1pPr>
            <a:lvl2pPr lvl="1" algn="ctr" rtl="0">
              <a:lnSpc>
                <a:spcPct val="100000"/>
              </a:lnSpc>
              <a:spcBef>
                <a:spcPts val="0"/>
              </a:spcBef>
              <a:spcAft>
                <a:spcPts val="0"/>
              </a:spcAft>
              <a:buSzPts val="1000"/>
              <a:buFont typeface="Caudex"/>
              <a:buNone/>
              <a:defRPr sz="1000" b="1">
                <a:latin typeface="Caudex"/>
                <a:ea typeface="Caudex"/>
                <a:cs typeface="Caudex"/>
                <a:sym typeface="Caudex"/>
              </a:defRPr>
            </a:lvl2pPr>
            <a:lvl3pPr lvl="2" algn="ctr" rtl="0">
              <a:lnSpc>
                <a:spcPct val="100000"/>
              </a:lnSpc>
              <a:spcBef>
                <a:spcPts val="0"/>
              </a:spcBef>
              <a:spcAft>
                <a:spcPts val="0"/>
              </a:spcAft>
              <a:buSzPts val="1000"/>
              <a:buFont typeface="Caudex"/>
              <a:buNone/>
              <a:defRPr sz="1000" b="1">
                <a:latin typeface="Caudex"/>
                <a:ea typeface="Caudex"/>
                <a:cs typeface="Caudex"/>
                <a:sym typeface="Caudex"/>
              </a:defRPr>
            </a:lvl3pPr>
            <a:lvl4pPr lvl="3" algn="ctr" rtl="0">
              <a:lnSpc>
                <a:spcPct val="100000"/>
              </a:lnSpc>
              <a:spcBef>
                <a:spcPts val="0"/>
              </a:spcBef>
              <a:spcAft>
                <a:spcPts val="0"/>
              </a:spcAft>
              <a:buSzPts val="1000"/>
              <a:buFont typeface="Caudex"/>
              <a:buNone/>
              <a:defRPr sz="1000" b="1">
                <a:latin typeface="Caudex"/>
                <a:ea typeface="Caudex"/>
                <a:cs typeface="Caudex"/>
                <a:sym typeface="Caudex"/>
              </a:defRPr>
            </a:lvl4pPr>
            <a:lvl5pPr lvl="4" algn="ctr" rtl="0">
              <a:lnSpc>
                <a:spcPct val="100000"/>
              </a:lnSpc>
              <a:spcBef>
                <a:spcPts val="0"/>
              </a:spcBef>
              <a:spcAft>
                <a:spcPts val="0"/>
              </a:spcAft>
              <a:buSzPts val="1000"/>
              <a:buFont typeface="Caudex"/>
              <a:buNone/>
              <a:defRPr sz="1000" b="1">
                <a:latin typeface="Caudex"/>
                <a:ea typeface="Caudex"/>
                <a:cs typeface="Caudex"/>
                <a:sym typeface="Caudex"/>
              </a:defRPr>
            </a:lvl5pPr>
            <a:lvl6pPr lvl="5" algn="ctr" rtl="0">
              <a:lnSpc>
                <a:spcPct val="100000"/>
              </a:lnSpc>
              <a:spcBef>
                <a:spcPts val="0"/>
              </a:spcBef>
              <a:spcAft>
                <a:spcPts val="0"/>
              </a:spcAft>
              <a:buSzPts val="1000"/>
              <a:buFont typeface="Caudex"/>
              <a:buNone/>
              <a:defRPr sz="1000" b="1">
                <a:latin typeface="Caudex"/>
                <a:ea typeface="Caudex"/>
                <a:cs typeface="Caudex"/>
                <a:sym typeface="Caudex"/>
              </a:defRPr>
            </a:lvl6pPr>
            <a:lvl7pPr lvl="6" algn="ctr" rtl="0">
              <a:lnSpc>
                <a:spcPct val="100000"/>
              </a:lnSpc>
              <a:spcBef>
                <a:spcPts val="0"/>
              </a:spcBef>
              <a:spcAft>
                <a:spcPts val="0"/>
              </a:spcAft>
              <a:buSzPts val="1000"/>
              <a:buFont typeface="Caudex"/>
              <a:buNone/>
              <a:defRPr sz="1000" b="1">
                <a:latin typeface="Caudex"/>
                <a:ea typeface="Caudex"/>
                <a:cs typeface="Caudex"/>
                <a:sym typeface="Caudex"/>
              </a:defRPr>
            </a:lvl7pPr>
            <a:lvl8pPr lvl="7" algn="ctr" rtl="0">
              <a:lnSpc>
                <a:spcPct val="100000"/>
              </a:lnSpc>
              <a:spcBef>
                <a:spcPts val="0"/>
              </a:spcBef>
              <a:spcAft>
                <a:spcPts val="0"/>
              </a:spcAft>
              <a:buSzPts val="1000"/>
              <a:buFont typeface="Caudex"/>
              <a:buNone/>
              <a:defRPr sz="1000" b="1">
                <a:latin typeface="Caudex"/>
                <a:ea typeface="Caudex"/>
                <a:cs typeface="Caudex"/>
                <a:sym typeface="Caudex"/>
              </a:defRPr>
            </a:lvl8pPr>
            <a:lvl9pPr lvl="8" algn="ctr" rtl="0">
              <a:lnSpc>
                <a:spcPct val="100000"/>
              </a:lnSpc>
              <a:spcBef>
                <a:spcPts val="0"/>
              </a:spcBef>
              <a:spcAft>
                <a:spcPts val="0"/>
              </a:spcAft>
              <a:buSzPts val="1000"/>
              <a:buFont typeface="Caudex"/>
              <a:buNone/>
              <a:defRPr sz="1000" b="1">
                <a:latin typeface="Caudex"/>
                <a:ea typeface="Caudex"/>
                <a:cs typeface="Caudex"/>
                <a:sym typeface="Caudex"/>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hanks">
  <p:cSld name="CUSTOM_12">
    <p:bg>
      <p:bgPr>
        <a:blipFill>
          <a:blip r:embed="rId2">
            <a:alphaModFix/>
          </a:blip>
          <a:stretch>
            <a:fillRect/>
          </a:stretch>
        </a:blipFill>
        <a:effectLst/>
      </p:bgPr>
    </p:bg>
    <p:spTree>
      <p:nvGrpSpPr>
        <p:cNvPr id="1" name="Shape 370"/>
        <p:cNvGrpSpPr/>
        <p:nvPr/>
      </p:nvGrpSpPr>
      <p:grpSpPr>
        <a:xfrm>
          <a:off x="0" y="0"/>
          <a:ext cx="0" cy="0"/>
          <a:chOff x="0" y="0"/>
          <a:chExt cx="0" cy="0"/>
        </a:xfrm>
      </p:grpSpPr>
      <p:sp>
        <p:nvSpPr>
          <p:cNvPr id="371" name="Google Shape;371;p35"/>
          <p:cNvSpPr txBox="1">
            <a:spLocks noGrp="1"/>
          </p:cNvSpPr>
          <p:nvPr>
            <p:ph type="subTitle" idx="1"/>
          </p:nvPr>
        </p:nvSpPr>
        <p:spPr>
          <a:xfrm rot="-5400000">
            <a:off x="-311837" y="3635425"/>
            <a:ext cx="1847100" cy="274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000"/>
              <a:buFont typeface="Caudex"/>
              <a:buNone/>
              <a:defRPr sz="1000" b="1">
                <a:latin typeface="Caudex"/>
                <a:ea typeface="Caudex"/>
                <a:cs typeface="Caudex"/>
                <a:sym typeface="Caudex"/>
              </a:defRPr>
            </a:lvl1pPr>
            <a:lvl2pPr lvl="1" algn="ctr" rtl="0">
              <a:lnSpc>
                <a:spcPct val="100000"/>
              </a:lnSpc>
              <a:spcBef>
                <a:spcPts val="0"/>
              </a:spcBef>
              <a:spcAft>
                <a:spcPts val="0"/>
              </a:spcAft>
              <a:buSzPts val="1000"/>
              <a:buFont typeface="Caudex"/>
              <a:buNone/>
              <a:defRPr sz="1000" b="1">
                <a:latin typeface="Caudex"/>
                <a:ea typeface="Caudex"/>
                <a:cs typeface="Caudex"/>
                <a:sym typeface="Caudex"/>
              </a:defRPr>
            </a:lvl2pPr>
            <a:lvl3pPr lvl="2" algn="ctr" rtl="0">
              <a:lnSpc>
                <a:spcPct val="100000"/>
              </a:lnSpc>
              <a:spcBef>
                <a:spcPts val="0"/>
              </a:spcBef>
              <a:spcAft>
                <a:spcPts val="0"/>
              </a:spcAft>
              <a:buSzPts val="1000"/>
              <a:buFont typeface="Caudex"/>
              <a:buNone/>
              <a:defRPr sz="1000" b="1">
                <a:latin typeface="Caudex"/>
                <a:ea typeface="Caudex"/>
                <a:cs typeface="Caudex"/>
                <a:sym typeface="Caudex"/>
              </a:defRPr>
            </a:lvl3pPr>
            <a:lvl4pPr lvl="3" algn="ctr" rtl="0">
              <a:lnSpc>
                <a:spcPct val="100000"/>
              </a:lnSpc>
              <a:spcBef>
                <a:spcPts val="0"/>
              </a:spcBef>
              <a:spcAft>
                <a:spcPts val="0"/>
              </a:spcAft>
              <a:buSzPts val="1000"/>
              <a:buFont typeface="Caudex"/>
              <a:buNone/>
              <a:defRPr sz="1000" b="1">
                <a:latin typeface="Caudex"/>
                <a:ea typeface="Caudex"/>
                <a:cs typeface="Caudex"/>
                <a:sym typeface="Caudex"/>
              </a:defRPr>
            </a:lvl4pPr>
            <a:lvl5pPr lvl="4" algn="ctr" rtl="0">
              <a:lnSpc>
                <a:spcPct val="100000"/>
              </a:lnSpc>
              <a:spcBef>
                <a:spcPts val="0"/>
              </a:spcBef>
              <a:spcAft>
                <a:spcPts val="0"/>
              </a:spcAft>
              <a:buSzPts val="1000"/>
              <a:buFont typeface="Caudex"/>
              <a:buNone/>
              <a:defRPr sz="1000" b="1">
                <a:latin typeface="Caudex"/>
                <a:ea typeface="Caudex"/>
                <a:cs typeface="Caudex"/>
                <a:sym typeface="Caudex"/>
              </a:defRPr>
            </a:lvl5pPr>
            <a:lvl6pPr lvl="5" algn="ctr" rtl="0">
              <a:lnSpc>
                <a:spcPct val="100000"/>
              </a:lnSpc>
              <a:spcBef>
                <a:spcPts val="0"/>
              </a:spcBef>
              <a:spcAft>
                <a:spcPts val="0"/>
              </a:spcAft>
              <a:buSzPts val="1000"/>
              <a:buFont typeface="Caudex"/>
              <a:buNone/>
              <a:defRPr sz="1000" b="1">
                <a:latin typeface="Caudex"/>
                <a:ea typeface="Caudex"/>
                <a:cs typeface="Caudex"/>
                <a:sym typeface="Caudex"/>
              </a:defRPr>
            </a:lvl6pPr>
            <a:lvl7pPr lvl="6" algn="ctr" rtl="0">
              <a:lnSpc>
                <a:spcPct val="100000"/>
              </a:lnSpc>
              <a:spcBef>
                <a:spcPts val="0"/>
              </a:spcBef>
              <a:spcAft>
                <a:spcPts val="0"/>
              </a:spcAft>
              <a:buSzPts val="1000"/>
              <a:buFont typeface="Caudex"/>
              <a:buNone/>
              <a:defRPr sz="1000" b="1">
                <a:latin typeface="Caudex"/>
                <a:ea typeface="Caudex"/>
                <a:cs typeface="Caudex"/>
                <a:sym typeface="Caudex"/>
              </a:defRPr>
            </a:lvl7pPr>
            <a:lvl8pPr lvl="7" algn="ctr" rtl="0">
              <a:lnSpc>
                <a:spcPct val="100000"/>
              </a:lnSpc>
              <a:spcBef>
                <a:spcPts val="0"/>
              </a:spcBef>
              <a:spcAft>
                <a:spcPts val="0"/>
              </a:spcAft>
              <a:buSzPts val="1000"/>
              <a:buFont typeface="Caudex"/>
              <a:buNone/>
              <a:defRPr sz="1000" b="1">
                <a:latin typeface="Caudex"/>
                <a:ea typeface="Caudex"/>
                <a:cs typeface="Caudex"/>
                <a:sym typeface="Caudex"/>
              </a:defRPr>
            </a:lvl8pPr>
            <a:lvl9pPr lvl="8" algn="ctr" rtl="0">
              <a:lnSpc>
                <a:spcPct val="100000"/>
              </a:lnSpc>
              <a:spcBef>
                <a:spcPts val="0"/>
              </a:spcBef>
              <a:spcAft>
                <a:spcPts val="0"/>
              </a:spcAft>
              <a:buSzPts val="1000"/>
              <a:buFont typeface="Caudex"/>
              <a:buNone/>
              <a:defRPr sz="1000" b="1">
                <a:latin typeface="Caudex"/>
                <a:ea typeface="Caudex"/>
                <a:cs typeface="Caudex"/>
                <a:sym typeface="Caudex"/>
              </a:defRPr>
            </a:lvl9pPr>
          </a:lstStyle>
          <a:p>
            <a:endParaRPr/>
          </a:p>
        </p:txBody>
      </p:sp>
      <p:grpSp>
        <p:nvGrpSpPr>
          <p:cNvPr id="372" name="Google Shape;372;p35"/>
          <p:cNvGrpSpPr/>
          <p:nvPr/>
        </p:nvGrpSpPr>
        <p:grpSpPr>
          <a:xfrm>
            <a:off x="8415259" y="1497502"/>
            <a:ext cx="226057" cy="3108790"/>
            <a:chOff x="8415259" y="1497502"/>
            <a:chExt cx="226057" cy="3108790"/>
          </a:xfrm>
        </p:grpSpPr>
        <p:cxnSp>
          <p:nvCxnSpPr>
            <p:cNvPr id="373" name="Google Shape;373;p35"/>
            <p:cNvCxnSpPr/>
            <p:nvPr/>
          </p:nvCxnSpPr>
          <p:spPr>
            <a:xfrm>
              <a:off x="8528400" y="1497502"/>
              <a:ext cx="0" cy="2599800"/>
            </a:xfrm>
            <a:prstGeom prst="straightConnector1">
              <a:avLst/>
            </a:prstGeom>
            <a:noFill/>
            <a:ln w="19050" cap="rnd" cmpd="sng">
              <a:solidFill>
                <a:schemeClr val="dk1"/>
              </a:solidFill>
              <a:prstDash val="solid"/>
              <a:round/>
              <a:headEnd type="none" w="med" len="med"/>
              <a:tailEnd type="none" w="med" len="med"/>
            </a:ln>
          </p:spPr>
        </p:cxnSp>
        <p:sp>
          <p:nvSpPr>
            <p:cNvPr id="374" name="Google Shape;374;p35"/>
            <p:cNvSpPr/>
            <p:nvPr/>
          </p:nvSpPr>
          <p:spPr>
            <a:xfrm rot="5400000">
              <a:off x="8352661" y="4317637"/>
              <a:ext cx="351252" cy="226057"/>
            </a:xfrm>
            <a:custGeom>
              <a:avLst/>
              <a:gdLst/>
              <a:ahLst/>
              <a:cxnLst/>
              <a:rect l="l" t="t" r="r" b="b"/>
              <a:pathLst>
                <a:path w="208768" h="134558" extrusionOk="0">
                  <a:moveTo>
                    <a:pt x="128848" y="0"/>
                  </a:moveTo>
                  <a:cubicBezTo>
                    <a:pt x="125456" y="0"/>
                    <a:pt x="122749" y="2708"/>
                    <a:pt x="122749" y="6100"/>
                  </a:cubicBezTo>
                  <a:lnTo>
                    <a:pt x="122749" y="61163"/>
                  </a:lnTo>
                  <a:lnTo>
                    <a:pt x="110516" y="61163"/>
                  </a:lnTo>
                  <a:lnTo>
                    <a:pt x="110516" y="18333"/>
                  </a:lnTo>
                  <a:cubicBezTo>
                    <a:pt x="110516" y="14940"/>
                    <a:pt x="107776" y="12233"/>
                    <a:pt x="104384" y="12233"/>
                  </a:cubicBezTo>
                  <a:cubicBezTo>
                    <a:pt x="100991" y="12233"/>
                    <a:pt x="98284" y="14940"/>
                    <a:pt x="98284" y="18333"/>
                  </a:cubicBezTo>
                  <a:lnTo>
                    <a:pt x="98284" y="61163"/>
                  </a:lnTo>
                  <a:lnTo>
                    <a:pt x="86051" y="61163"/>
                  </a:lnTo>
                  <a:lnTo>
                    <a:pt x="86051" y="30565"/>
                  </a:lnTo>
                  <a:cubicBezTo>
                    <a:pt x="86051" y="27173"/>
                    <a:pt x="83311" y="24465"/>
                    <a:pt x="79919" y="24465"/>
                  </a:cubicBezTo>
                  <a:cubicBezTo>
                    <a:pt x="76526" y="24465"/>
                    <a:pt x="73819" y="27173"/>
                    <a:pt x="73819" y="30565"/>
                  </a:cubicBezTo>
                  <a:lnTo>
                    <a:pt x="73819" y="61163"/>
                  </a:lnTo>
                  <a:lnTo>
                    <a:pt x="61586" y="61163"/>
                  </a:lnTo>
                  <a:lnTo>
                    <a:pt x="61586" y="18333"/>
                  </a:lnTo>
                  <a:cubicBezTo>
                    <a:pt x="61586" y="14940"/>
                    <a:pt x="58846" y="12233"/>
                    <a:pt x="55454" y="12233"/>
                  </a:cubicBezTo>
                  <a:cubicBezTo>
                    <a:pt x="52061" y="12233"/>
                    <a:pt x="49354" y="14940"/>
                    <a:pt x="49354" y="18333"/>
                  </a:cubicBezTo>
                  <a:lnTo>
                    <a:pt x="49354" y="61163"/>
                  </a:lnTo>
                  <a:lnTo>
                    <a:pt x="37121" y="61163"/>
                  </a:lnTo>
                  <a:lnTo>
                    <a:pt x="37121" y="30565"/>
                  </a:lnTo>
                  <a:cubicBezTo>
                    <a:pt x="37121" y="27173"/>
                    <a:pt x="34381" y="24465"/>
                    <a:pt x="30989" y="24465"/>
                  </a:cubicBezTo>
                  <a:cubicBezTo>
                    <a:pt x="27596" y="24465"/>
                    <a:pt x="24889" y="27173"/>
                    <a:pt x="24889" y="30565"/>
                  </a:cubicBezTo>
                  <a:lnTo>
                    <a:pt x="24889" y="61163"/>
                  </a:lnTo>
                  <a:lnTo>
                    <a:pt x="12232" y="61163"/>
                  </a:lnTo>
                  <a:lnTo>
                    <a:pt x="12232" y="42798"/>
                  </a:lnTo>
                  <a:cubicBezTo>
                    <a:pt x="12232" y="39405"/>
                    <a:pt x="9492" y="36698"/>
                    <a:pt x="6133" y="36698"/>
                  </a:cubicBezTo>
                  <a:cubicBezTo>
                    <a:pt x="2740" y="36698"/>
                    <a:pt x="0" y="39405"/>
                    <a:pt x="0" y="42798"/>
                  </a:cubicBezTo>
                  <a:lnTo>
                    <a:pt x="0" y="91727"/>
                  </a:lnTo>
                  <a:cubicBezTo>
                    <a:pt x="0" y="95120"/>
                    <a:pt x="2740" y="97860"/>
                    <a:pt x="6133" y="97860"/>
                  </a:cubicBezTo>
                  <a:cubicBezTo>
                    <a:pt x="9492" y="97860"/>
                    <a:pt x="12232" y="95120"/>
                    <a:pt x="12232" y="91727"/>
                  </a:cubicBezTo>
                  <a:lnTo>
                    <a:pt x="12232" y="73395"/>
                  </a:lnTo>
                  <a:lnTo>
                    <a:pt x="24889" y="73395"/>
                  </a:lnTo>
                  <a:lnTo>
                    <a:pt x="24889" y="103960"/>
                  </a:lnTo>
                  <a:cubicBezTo>
                    <a:pt x="24889" y="107352"/>
                    <a:pt x="27596" y="110092"/>
                    <a:pt x="30989" y="110092"/>
                  </a:cubicBezTo>
                  <a:cubicBezTo>
                    <a:pt x="34381" y="110092"/>
                    <a:pt x="37121" y="107352"/>
                    <a:pt x="37121" y="103960"/>
                  </a:cubicBezTo>
                  <a:lnTo>
                    <a:pt x="37121" y="73395"/>
                  </a:lnTo>
                  <a:lnTo>
                    <a:pt x="49354" y="73395"/>
                  </a:lnTo>
                  <a:lnTo>
                    <a:pt x="49354" y="116192"/>
                  </a:lnTo>
                  <a:cubicBezTo>
                    <a:pt x="49354" y="119585"/>
                    <a:pt x="52061" y="122325"/>
                    <a:pt x="55454" y="122325"/>
                  </a:cubicBezTo>
                  <a:cubicBezTo>
                    <a:pt x="58846" y="122325"/>
                    <a:pt x="61586" y="119585"/>
                    <a:pt x="61586" y="116192"/>
                  </a:cubicBezTo>
                  <a:lnTo>
                    <a:pt x="61586" y="73395"/>
                  </a:lnTo>
                  <a:lnTo>
                    <a:pt x="73819" y="73395"/>
                  </a:lnTo>
                  <a:lnTo>
                    <a:pt x="73819" y="103960"/>
                  </a:lnTo>
                  <a:cubicBezTo>
                    <a:pt x="73819" y="107352"/>
                    <a:pt x="76526" y="110092"/>
                    <a:pt x="79919" y="110092"/>
                  </a:cubicBezTo>
                  <a:cubicBezTo>
                    <a:pt x="83311" y="110092"/>
                    <a:pt x="86051" y="107352"/>
                    <a:pt x="86051" y="103960"/>
                  </a:cubicBezTo>
                  <a:lnTo>
                    <a:pt x="86051" y="73395"/>
                  </a:lnTo>
                  <a:lnTo>
                    <a:pt x="98284" y="73395"/>
                  </a:lnTo>
                  <a:lnTo>
                    <a:pt x="98284" y="116192"/>
                  </a:lnTo>
                  <a:cubicBezTo>
                    <a:pt x="98284" y="119585"/>
                    <a:pt x="100991" y="122325"/>
                    <a:pt x="104384" y="122325"/>
                  </a:cubicBezTo>
                  <a:cubicBezTo>
                    <a:pt x="107776" y="122325"/>
                    <a:pt x="110516" y="119585"/>
                    <a:pt x="110516" y="116192"/>
                  </a:cubicBezTo>
                  <a:lnTo>
                    <a:pt x="110516" y="73395"/>
                  </a:lnTo>
                  <a:lnTo>
                    <a:pt x="122749" y="73395"/>
                  </a:lnTo>
                  <a:lnTo>
                    <a:pt x="122749" y="128425"/>
                  </a:lnTo>
                  <a:cubicBezTo>
                    <a:pt x="122749" y="131817"/>
                    <a:pt x="125456" y="134557"/>
                    <a:pt x="128848" y="134557"/>
                  </a:cubicBezTo>
                  <a:cubicBezTo>
                    <a:pt x="132241" y="134557"/>
                    <a:pt x="134981" y="131817"/>
                    <a:pt x="134981" y="128425"/>
                  </a:cubicBezTo>
                  <a:lnTo>
                    <a:pt x="134981" y="73395"/>
                  </a:lnTo>
                  <a:lnTo>
                    <a:pt x="147213" y="73395"/>
                  </a:lnTo>
                  <a:lnTo>
                    <a:pt x="147213" y="116192"/>
                  </a:lnTo>
                  <a:cubicBezTo>
                    <a:pt x="147213" y="119585"/>
                    <a:pt x="149921" y="122325"/>
                    <a:pt x="153313" y="122325"/>
                  </a:cubicBezTo>
                  <a:cubicBezTo>
                    <a:pt x="156706" y="122325"/>
                    <a:pt x="159446" y="119585"/>
                    <a:pt x="159446" y="116192"/>
                  </a:cubicBezTo>
                  <a:lnTo>
                    <a:pt x="159446" y="73395"/>
                  </a:lnTo>
                  <a:lnTo>
                    <a:pt x="171678" y="73395"/>
                  </a:lnTo>
                  <a:lnTo>
                    <a:pt x="171678" y="103960"/>
                  </a:lnTo>
                  <a:cubicBezTo>
                    <a:pt x="171678" y="107352"/>
                    <a:pt x="174386" y="110092"/>
                    <a:pt x="177778" y="110092"/>
                  </a:cubicBezTo>
                  <a:cubicBezTo>
                    <a:pt x="181171" y="110092"/>
                    <a:pt x="183911" y="107352"/>
                    <a:pt x="183911" y="103960"/>
                  </a:cubicBezTo>
                  <a:lnTo>
                    <a:pt x="183911" y="73395"/>
                  </a:lnTo>
                  <a:lnTo>
                    <a:pt x="196535" y="73395"/>
                  </a:lnTo>
                  <a:lnTo>
                    <a:pt x="196535" y="91727"/>
                  </a:lnTo>
                  <a:cubicBezTo>
                    <a:pt x="196535" y="95120"/>
                    <a:pt x="199275" y="97860"/>
                    <a:pt x="202667" y="97860"/>
                  </a:cubicBezTo>
                  <a:cubicBezTo>
                    <a:pt x="206027" y="97860"/>
                    <a:pt x="208767" y="95120"/>
                    <a:pt x="208767" y="91727"/>
                  </a:cubicBezTo>
                  <a:lnTo>
                    <a:pt x="208767" y="42798"/>
                  </a:lnTo>
                  <a:cubicBezTo>
                    <a:pt x="208767" y="39405"/>
                    <a:pt x="206027" y="36698"/>
                    <a:pt x="202667" y="36698"/>
                  </a:cubicBezTo>
                  <a:cubicBezTo>
                    <a:pt x="199275" y="36698"/>
                    <a:pt x="196535" y="39405"/>
                    <a:pt x="196535" y="42798"/>
                  </a:cubicBezTo>
                  <a:lnTo>
                    <a:pt x="196535" y="61163"/>
                  </a:lnTo>
                  <a:lnTo>
                    <a:pt x="183911" y="61163"/>
                  </a:lnTo>
                  <a:lnTo>
                    <a:pt x="183911" y="30565"/>
                  </a:lnTo>
                  <a:cubicBezTo>
                    <a:pt x="183911" y="27173"/>
                    <a:pt x="181171" y="24465"/>
                    <a:pt x="177778" y="24465"/>
                  </a:cubicBezTo>
                  <a:cubicBezTo>
                    <a:pt x="174386" y="24465"/>
                    <a:pt x="171678" y="27173"/>
                    <a:pt x="171678" y="30565"/>
                  </a:cubicBezTo>
                  <a:lnTo>
                    <a:pt x="171678" y="61163"/>
                  </a:lnTo>
                  <a:lnTo>
                    <a:pt x="159446" y="61163"/>
                  </a:lnTo>
                  <a:lnTo>
                    <a:pt x="159446" y="18333"/>
                  </a:lnTo>
                  <a:cubicBezTo>
                    <a:pt x="159446" y="14940"/>
                    <a:pt x="156706" y="12233"/>
                    <a:pt x="153313" y="12233"/>
                  </a:cubicBezTo>
                  <a:cubicBezTo>
                    <a:pt x="149921" y="12233"/>
                    <a:pt x="147213" y="14940"/>
                    <a:pt x="147213" y="18333"/>
                  </a:cubicBezTo>
                  <a:lnTo>
                    <a:pt x="147213" y="61163"/>
                  </a:lnTo>
                  <a:lnTo>
                    <a:pt x="134981" y="61163"/>
                  </a:lnTo>
                  <a:lnTo>
                    <a:pt x="134981" y="6100"/>
                  </a:lnTo>
                  <a:cubicBezTo>
                    <a:pt x="134981" y="2708"/>
                    <a:pt x="132241" y="0"/>
                    <a:pt x="1288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75" name="Google Shape;375;p35"/>
          <p:cNvGrpSpPr/>
          <p:nvPr/>
        </p:nvGrpSpPr>
        <p:grpSpPr>
          <a:xfrm rot="10800000">
            <a:off x="502684" y="537208"/>
            <a:ext cx="226057" cy="2422921"/>
            <a:chOff x="8423375" y="2185659"/>
            <a:chExt cx="226057" cy="2422921"/>
          </a:xfrm>
        </p:grpSpPr>
        <p:cxnSp>
          <p:nvCxnSpPr>
            <p:cNvPr id="376" name="Google Shape;376;p35"/>
            <p:cNvCxnSpPr/>
            <p:nvPr/>
          </p:nvCxnSpPr>
          <p:spPr>
            <a:xfrm>
              <a:off x="8536404" y="2185659"/>
              <a:ext cx="0" cy="1914900"/>
            </a:xfrm>
            <a:prstGeom prst="straightConnector1">
              <a:avLst/>
            </a:prstGeom>
            <a:noFill/>
            <a:ln w="19050" cap="rnd" cmpd="sng">
              <a:solidFill>
                <a:schemeClr val="dk1"/>
              </a:solidFill>
              <a:prstDash val="solid"/>
              <a:round/>
              <a:headEnd type="none" w="med" len="med"/>
              <a:tailEnd type="none" w="med" len="med"/>
            </a:ln>
          </p:spPr>
        </p:cxnSp>
        <p:sp>
          <p:nvSpPr>
            <p:cNvPr id="377" name="Google Shape;377;p35"/>
            <p:cNvSpPr/>
            <p:nvPr/>
          </p:nvSpPr>
          <p:spPr>
            <a:xfrm rot="5400000">
              <a:off x="8360778" y="4319925"/>
              <a:ext cx="351252" cy="226057"/>
            </a:xfrm>
            <a:custGeom>
              <a:avLst/>
              <a:gdLst/>
              <a:ahLst/>
              <a:cxnLst/>
              <a:rect l="l" t="t" r="r" b="b"/>
              <a:pathLst>
                <a:path w="208768" h="134558" extrusionOk="0">
                  <a:moveTo>
                    <a:pt x="128848" y="0"/>
                  </a:moveTo>
                  <a:cubicBezTo>
                    <a:pt x="125456" y="0"/>
                    <a:pt x="122749" y="2708"/>
                    <a:pt x="122749" y="6100"/>
                  </a:cubicBezTo>
                  <a:lnTo>
                    <a:pt x="122749" y="61163"/>
                  </a:lnTo>
                  <a:lnTo>
                    <a:pt x="110516" y="61163"/>
                  </a:lnTo>
                  <a:lnTo>
                    <a:pt x="110516" y="18333"/>
                  </a:lnTo>
                  <a:cubicBezTo>
                    <a:pt x="110516" y="14940"/>
                    <a:pt x="107776" y="12233"/>
                    <a:pt x="104384" y="12233"/>
                  </a:cubicBezTo>
                  <a:cubicBezTo>
                    <a:pt x="100991" y="12233"/>
                    <a:pt x="98284" y="14940"/>
                    <a:pt x="98284" y="18333"/>
                  </a:cubicBezTo>
                  <a:lnTo>
                    <a:pt x="98284" y="61163"/>
                  </a:lnTo>
                  <a:lnTo>
                    <a:pt x="86051" y="61163"/>
                  </a:lnTo>
                  <a:lnTo>
                    <a:pt x="86051" y="30565"/>
                  </a:lnTo>
                  <a:cubicBezTo>
                    <a:pt x="86051" y="27173"/>
                    <a:pt x="83311" y="24465"/>
                    <a:pt x="79919" y="24465"/>
                  </a:cubicBezTo>
                  <a:cubicBezTo>
                    <a:pt x="76526" y="24465"/>
                    <a:pt x="73819" y="27173"/>
                    <a:pt x="73819" y="30565"/>
                  </a:cubicBezTo>
                  <a:lnTo>
                    <a:pt x="73819" y="61163"/>
                  </a:lnTo>
                  <a:lnTo>
                    <a:pt x="61586" y="61163"/>
                  </a:lnTo>
                  <a:lnTo>
                    <a:pt x="61586" y="18333"/>
                  </a:lnTo>
                  <a:cubicBezTo>
                    <a:pt x="61586" y="14940"/>
                    <a:pt x="58846" y="12233"/>
                    <a:pt x="55454" y="12233"/>
                  </a:cubicBezTo>
                  <a:cubicBezTo>
                    <a:pt x="52061" y="12233"/>
                    <a:pt x="49354" y="14940"/>
                    <a:pt x="49354" y="18333"/>
                  </a:cubicBezTo>
                  <a:lnTo>
                    <a:pt x="49354" y="61163"/>
                  </a:lnTo>
                  <a:lnTo>
                    <a:pt x="37121" y="61163"/>
                  </a:lnTo>
                  <a:lnTo>
                    <a:pt x="37121" y="30565"/>
                  </a:lnTo>
                  <a:cubicBezTo>
                    <a:pt x="37121" y="27173"/>
                    <a:pt x="34381" y="24465"/>
                    <a:pt x="30989" y="24465"/>
                  </a:cubicBezTo>
                  <a:cubicBezTo>
                    <a:pt x="27596" y="24465"/>
                    <a:pt x="24889" y="27173"/>
                    <a:pt x="24889" y="30565"/>
                  </a:cubicBezTo>
                  <a:lnTo>
                    <a:pt x="24889" y="61163"/>
                  </a:lnTo>
                  <a:lnTo>
                    <a:pt x="12232" y="61163"/>
                  </a:lnTo>
                  <a:lnTo>
                    <a:pt x="12232" y="42798"/>
                  </a:lnTo>
                  <a:cubicBezTo>
                    <a:pt x="12232" y="39405"/>
                    <a:pt x="9492" y="36698"/>
                    <a:pt x="6133" y="36698"/>
                  </a:cubicBezTo>
                  <a:cubicBezTo>
                    <a:pt x="2740" y="36698"/>
                    <a:pt x="0" y="39405"/>
                    <a:pt x="0" y="42798"/>
                  </a:cubicBezTo>
                  <a:lnTo>
                    <a:pt x="0" y="91727"/>
                  </a:lnTo>
                  <a:cubicBezTo>
                    <a:pt x="0" y="95120"/>
                    <a:pt x="2740" y="97860"/>
                    <a:pt x="6133" y="97860"/>
                  </a:cubicBezTo>
                  <a:cubicBezTo>
                    <a:pt x="9492" y="97860"/>
                    <a:pt x="12232" y="95120"/>
                    <a:pt x="12232" y="91727"/>
                  </a:cubicBezTo>
                  <a:lnTo>
                    <a:pt x="12232" y="73395"/>
                  </a:lnTo>
                  <a:lnTo>
                    <a:pt x="24889" y="73395"/>
                  </a:lnTo>
                  <a:lnTo>
                    <a:pt x="24889" y="103960"/>
                  </a:lnTo>
                  <a:cubicBezTo>
                    <a:pt x="24889" y="107352"/>
                    <a:pt x="27596" y="110092"/>
                    <a:pt x="30989" y="110092"/>
                  </a:cubicBezTo>
                  <a:cubicBezTo>
                    <a:pt x="34381" y="110092"/>
                    <a:pt x="37121" y="107352"/>
                    <a:pt x="37121" y="103960"/>
                  </a:cubicBezTo>
                  <a:lnTo>
                    <a:pt x="37121" y="73395"/>
                  </a:lnTo>
                  <a:lnTo>
                    <a:pt x="49354" y="73395"/>
                  </a:lnTo>
                  <a:lnTo>
                    <a:pt x="49354" y="116192"/>
                  </a:lnTo>
                  <a:cubicBezTo>
                    <a:pt x="49354" y="119585"/>
                    <a:pt x="52061" y="122325"/>
                    <a:pt x="55454" y="122325"/>
                  </a:cubicBezTo>
                  <a:cubicBezTo>
                    <a:pt x="58846" y="122325"/>
                    <a:pt x="61586" y="119585"/>
                    <a:pt x="61586" y="116192"/>
                  </a:cubicBezTo>
                  <a:lnTo>
                    <a:pt x="61586" y="73395"/>
                  </a:lnTo>
                  <a:lnTo>
                    <a:pt x="73819" y="73395"/>
                  </a:lnTo>
                  <a:lnTo>
                    <a:pt x="73819" y="103960"/>
                  </a:lnTo>
                  <a:cubicBezTo>
                    <a:pt x="73819" y="107352"/>
                    <a:pt x="76526" y="110092"/>
                    <a:pt x="79919" y="110092"/>
                  </a:cubicBezTo>
                  <a:cubicBezTo>
                    <a:pt x="83311" y="110092"/>
                    <a:pt x="86051" y="107352"/>
                    <a:pt x="86051" y="103960"/>
                  </a:cubicBezTo>
                  <a:lnTo>
                    <a:pt x="86051" y="73395"/>
                  </a:lnTo>
                  <a:lnTo>
                    <a:pt x="98284" y="73395"/>
                  </a:lnTo>
                  <a:lnTo>
                    <a:pt x="98284" y="116192"/>
                  </a:lnTo>
                  <a:cubicBezTo>
                    <a:pt x="98284" y="119585"/>
                    <a:pt x="100991" y="122325"/>
                    <a:pt x="104384" y="122325"/>
                  </a:cubicBezTo>
                  <a:cubicBezTo>
                    <a:pt x="107776" y="122325"/>
                    <a:pt x="110516" y="119585"/>
                    <a:pt x="110516" y="116192"/>
                  </a:cubicBezTo>
                  <a:lnTo>
                    <a:pt x="110516" y="73395"/>
                  </a:lnTo>
                  <a:lnTo>
                    <a:pt x="122749" y="73395"/>
                  </a:lnTo>
                  <a:lnTo>
                    <a:pt x="122749" y="128425"/>
                  </a:lnTo>
                  <a:cubicBezTo>
                    <a:pt x="122749" y="131817"/>
                    <a:pt x="125456" y="134557"/>
                    <a:pt x="128848" y="134557"/>
                  </a:cubicBezTo>
                  <a:cubicBezTo>
                    <a:pt x="132241" y="134557"/>
                    <a:pt x="134981" y="131817"/>
                    <a:pt x="134981" y="128425"/>
                  </a:cubicBezTo>
                  <a:lnTo>
                    <a:pt x="134981" y="73395"/>
                  </a:lnTo>
                  <a:lnTo>
                    <a:pt x="147213" y="73395"/>
                  </a:lnTo>
                  <a:lnTo>
                    <a:pt x="147213" y="116192"/>
                  </a:lnTo>
                  <a:cubicBezTo>
                    <a:pt x="147213" y="119585"/>
                    <a:pt x="149921" y="122325"/>
                    <a:pt x="153313" y="122325"/>
                  </a:cubicBezTo>
                  <a:cubicBezTo>
                    <a:pt x="156706" y="122325"/>
                    <a:pt x="159446" y="119585"/>
                    <a:pt x="159446" y="116192"/>
                  </a:cubicBezTo>
                  <a:lnTo>
                    <a:pt x="159446" y="73395"/>
                  </a:lnTo>
                  <a:lnTo>
                    <a:pt x="171678" y="73395"/>
                  </a:lnTo>
                  <a:lnTo>
                    <a:pt x="171678" y="103960"/>
                  </a:lnTo>
                  <a:cubicBezTo>
                    <a:pt x="171678" y="107352"/>
                    <a:pt x="174386" y="110092"/>
                    <a:pt x="177778" y="110092"/>
                  </a:cubicBezTo>
                  <a:cubicBezTo>
                    <a:pt x="181171" y="110092"/>
                    <a:pt x="183911" y="107352"/>
                    <a:pt x="183911" y="103960"/>
                  </a:cubicBezTo>
                  <a:lnTo>
                    <a:pt x="183911" y="73395"/>
                  </a:lnTo>
                  <a:lnTo>
                    <a:pt x="196535" y="73395"/>
                  </a:lnTo>
                  <a:lnTo>
                    <a:pt x="196535" y="91727"/>
                  </a:lnTo>
                  <a:cubicBezTo>
                    <a:pt x="196535" y="95120"/>
                    <a:pt x="199275" y="97860"/>
                    <a:pt x="202667" y="97860"/>
                  </a:cubicBezTo>
                  <a:cubicBezTo>
                    <a:pt x="206027" y="97860"/>
                    <a:pt x="208767" y="95120"/>
                    <a:pt x="208767" y="91727"/>
                  </a:cubicBezTo>
                  <a:lnTo>
                    <a:pt x="208767" y="42798"/>
                  </a:lnTo>
                  <a:cubicBezTo>
                    <a:pt x="208767" y="39405"/>
                    <a:pt x="206027" y="36698"/>
                    <a:pt x="202667" y="36698"/>
                  </a:cubicBezTo>
                  <a:cubicBezTo>
                    <a:pt x="199275" y="36698"/>
                    <a:pt x="196535" y="39405"/>
                    <a:pt x="196535" y="42798"/>
                  </a:cubicBezTo>
                  <a:lnTo>
                    <a:pt x="196535" y="61163"/>
                  </a:lnTo>
                  <a:lnTo>
                    <a:pt x="183911" y="61163"/>
                  </a:lnTo>
                  <a:lnTo>
                    <a:pt x="183911" y="30565"/>
                  </a:lnTo>
                  <a:cubicBezTo>
                    <a:pt x="183911" y="27173"/>
                    <a:pt x="181171" y="24465"/>
                    <a:pt x="177778" y="24465"/>
                  </a:cubicBezTo>
                  <a:cubicBezTo>
                    <a:pt x="174386" y="24465"/>
                    <a:pt x="171678" y="27173"/>
                    <a:pt x="171678" y="30565"/>
                  </a:cubicBezTo>
                  <a:lnTo>
                    <a:pt x="171678" y="61163"/>
                  </a:lnTo>
                  <a:lnTo>
                    <a:pt x="159446" y="61163"/>
                  </a:lnTo>
                  <a:lnTo>
                    <a:pt x="159446" y="18333"/>
                  </a:lnTo>
                  <a:cubicBezTo>
                    <a:pt x="159446" y="14940"/>
                    <a:pt x="156706" y="12233"/>
                    <a:pt x="153313" y="12233"/>
                  </a:cubicBezTo>
                  <a:cubicBezTo>
                    <a:pt x="149921" y="12233"/>
                    <a:pt x="147213" y="14940"/>
                    <a:pt x="147213" y="18333"/>
                  </a:cubicBezTo>
                  <a:lnTo>
                    <a:pt x="147213" y="61163"/>
                  </a:lnTo>
                  <a:lnTo>
                    <a:pt x="134981" y="61163"/>
                  </a:lnTo>
                  <a:lnTo>
                    <a:pt x="134981" y="6100"/>
                  </a:lnTo>
                  <a:cubicBezTo>
                    <a:pt x="134981" y="2708"/>
                    <a:pt x="132241" y="0"/>
                    <a:pt x="1288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378" name="Google Shape;378;p35"/>
          <p:cNvSpPr txBox="1">
            <a:spLocks noGrp="1"/>
          </p:cNvSpPr>
          <p:nvPr>
            <p:ph type="subTitle" idx="2"/>
          </p:nvPr>
        </p:nvSpPr>
        <p:spPr>
          <a:xfrm rot="5400000">
            <a:off x="7981950" y="850448"/>
            <a:ext cx="1097400" cy="274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000"/>
              <a:buFont typeface="Caudex"/>
              <a:buNone/>
              <a:defRPr sz="1000" b="1">
                <a:latin typeface="Caudex"/>
                <a:ea typeface="Caudex"/>
                <a:cs typeface="Caudex"/>
                <a:sym typeface="Caudex"/>
              </a:defRPr>
            </a:lvl1pPr>
            <a:lvl2pPr lvl="1" algn="ctr" rtl="0">
              <a:lnSpc>
                <a:spcPct val="100000"/>
              </a:lnSpc>
              <a:spcBef>
                <a:spcPts val="0"/>
              </a:spcBef>
              <a:spcAft>
                <a:spcPts val="0"/>
              </a:spcAft>
              <a:buSzPts val="1000"/>
              <a:buFont typeface="Caudex"/>
              <a:buNone/>
              <a:defRPr sz="1000" b="1">
                <a:latin typeface="Caudex"/>
                <a:ea typeface="Caudex"/>
                <a:cs typeface="Caudex"/>
                <a:sym typeface="Caudex"/>
              </a:defRPr>
            </a:lvl2pPr>
            <a:lvl3pPr lvl="2" algn="ctr" rtl="0">
              <a:lnSpc>
                <a:spcPct val="100000"/>
              </a:lnSpc>
              <a:spcBef>
                <a:spcPts val="0"/>
              </a:spcBef>
              <a:spcAft>
                <a:spcPts val="0"/>
              </a:spcAft>
              <a:buSzPts val="1000"/>
              <a:buFont typeface="Caudex"/>
              <a:buNone/>
              <a:defRPr sz="1000" b="1">
                <a:latin typeface="Caudex"/>
                <a:ea typeface="Caudex"/>
                <a:cs typeface="Caudex"/>
                <a:sym typeface="Caudex"/>
              </a:defRPr>
            </a:lvl3pPr>
            <a:lvl4pPr lvl="3" algn="ctr" rtl="0">
              <a:lnSpc>
                <a:spcPct val="100000"/>
              </a:lnSpc>
              <a:spcBef>
                <a:spcPts val="0"/>
              </a:spcBef>
              <a:spcAft>
                <a:spcPts val="0"/>
              </a:spcAft>
              <a:buSzPts val="1000"/>
              <a:buFont typeface="Caudex"/>
              <a:buNone/>
              <a:defRPr sz="1000" b="1">
                <a:latin typeface="Caudex"/>
                <a:ea typeface="Caudex"/>
                <a:cs typeface="Caudex"/>
                <a:sym typeface="Caudex"/>
              </a:defRPr>
            </a:lvl4pPr>
            <a:lvl5pPr lvl="4" algn="ctr" rtl="0">
              <a:lnSpc>
                <a:spcPct val="100000"/>
              </a:lnSpc>
              <a:spcBef>
                <a:spcPts val="0"/>
              </a:spcBef>
              <a:spcAft>
                <a:spcPts val="0"/>
              </a:spcAft>
              <a:buSzPts val="1000"/>
              <a:buFont typeface="Caudex"/>
              <a:buNone/>
              <a:defRPr sz="1000" b="1">
                <a:latin typeface="Caudex"/>
                <a:ea typeface="Caudex"/>
                <a:cs typeface="Caudex"/>
                <a:sym typeface="Caudex"/>
              </a:defRPr>
            </a:lvl5pPr>
            <a:lvl6pPr lvl="5" algn="ctr" rtl="0">
              <a:lnSpc>
                <a:spcPct val="100000"/>
              </a:lnSpc>
              <a:spcBef>
                <a:spcPts val="0"/>
              </a:spcBef>
              <a:spcAft>
                <a:spcPts val="0"/>
              </a:spcAft>
              <a:buSzPts val="1000"/>
              <a:buFont typeface="Caudex"/>
              <a:buNone/>
              <a:defRPr sz="1000" b="1">
                <a:latin typeface="Caudex"/>
                <a:ea typeface="Caudex"/>
                <a:cs typeface="Caudex"/>
                <a:sym typeface="Caudex"/>
              </a:defRPr>
            </a:lvl6pPr>
            <a:lvl7pPr lvl="6" algn="ctr" rtl="0">
              <a:lnSpc>
                <a:spcPct val="100000"/>
              </a:lnSpc>
              <a:spcBef>
                <a:spcPts val="0"/>
              </a:spcBef>
              <a:spcAft>
                <a:spcPts val="0"/>
              </a:spcAft>
              <a:buSzPts val="1000"/>
              <a:buFont typeface="Caudex"/>
              <a:buNone/>
              <a:defRPr sz="1000" b="1">
                <a:latin typeface="Caudex"/>
                <a:ea typeface="Caudex"/>
                <a:cs typeface="Caudex"/>
                <a:sym typeface="Caudex"/>
              </a:defRPr>
            </a:lvl7pPr>
            <a:lvl8pPr lvl="7" algn="ctr" rtl="0">
              <a:lnSpc>
                <a:spcPct val="100000"/>
              </a:lnSpc>
              <a:spcBef>
                <a:spcPts val="0"/>
              </a:spcBef>
              <a:spcAft>
                <a:spcPts val="0"/>
              </a:spcAft>
              <a:buSzPts val="1000"/>
              <a:buFont typeface="Caudex"/>
              <a:buNone/>
              <a:defRPr sz="1000" b="1">
                <a:latin typeface="Caudex"/>
                <a:ea typeface="Caudex"/>
                <a:cs typeface="Caudex"/>
                <a:sym typeface="Caudex"/>
              </a:defRPr>
            </a:lvl8pPr>
            <a:lvl9pPr lvl="8" algn="ctr" rtl="0">
              <a:lnSpc>
                <a:spcPct val="100000"/>
              </a:lnSpc>
              <a:spcBef>
                <a:spcPts val="0"/>
              </a:spcBef>
              <a:spcAft>
                <a:spcPts val="0"/>
              </a:spcAft>
              <a:buSzPts val="1000"/>
              <a:buFont typeface="Caudex"/>
              <a:buNone/>
              <a:defRPr sz="1000" b="1">
                <a:latin typeface="Caudex"/>
                <a:ea typeface="Caudex"/>
                <a:cs typeface="Caudex"/>
                <a:sym typeface="Caudex"/>
              </a:defRPr>
            </a:lvl9pPr>
          </a:lstStyle>
          <a:p>
            <a:endParaRPr/>
          </a:p>
        </p:txBody>
      </p:sp>
      <p:sp>
        <p:nvSpPr>
          <p:cNvPr id="379" name="Google Shape;379;p35"/>
          <p:cNvSpPr txBox="1">
            <a:spLocks noGrp="1"/>
          </p:cNvSpPr>
          <p:nvPr>
            <p:ph type="title"/>
          </p:nvPr>
        </p:nvSpPr>
        <p:spPr>
          <a:xfrm>
            <a:off x="2249250" y="1592686"/>
            <a:ext cx="4645500" cy="972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000"/>
              <a:buNone/>
              <a:defRPr sz="6000"/>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380" name="Google Shape;380;p35"/>
          <p:cNvSpPr txBox="1">
            <a:spLocks noGrp="1"/>
          </p:cNvSpPr>
          <p:nvPr>
            <p:ph type="subTitle" idx="3"/>
          </p:nvPr>
        </p:nvSpPr>
        <p:spPr>
          <a:xfrm>
            <a:off x="2249250" y="2509087"/>
            <a:ext cx="4645500" cy="1017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500"/>
            </a:lvl1pPr>
            <a:lvl2pPr lvl="1" algn="ctr" rtl="0">
              <a:spcBef>
                <a:spcPts val="0"/>
              </a:spcBef>
              <a:spcAft>
                <a:spcPts val="0"/>
              </a:spcAft>
              <a:buNone/>
              <a:defRPr sz="1500"/>
            </a:lvl2pPr>
            <a:lvl3pPr lvl="2" algn="ctr" rtl="0">
              <a:spcBef>
                <a:spcPts val="0"/>
              </a:spcBef>
              <a:spcAft>
                <a:spcPts val="0"/>
              </a:spcAft>
              <a:buNone/>
              <a:defRPr sz="1500"/>
            </a:lvl3pPr>
            <a:lvl4pPr lvl="3" algn="ctr" rtl="0">
              <a:spcBef>
                <a:spcPts val="0"/>
              </a:spcBef>
              <a:spcAft>
                <a:spcPts val="0"/>
              </a:spcAft>
              <a:buNone/>
              <a:defRPr sz="1500"/>
            </a:lvl4pPr>
            <a:lvl5pPr lvl="4" algn="ctr" rtl="0">
              <a:spcBef>
                <a:spcPts val="0"/>
              </a:spcBef>
              <a:spcAft>
                <a:spcPts val="0"/>
              </a:spcAft>
              <a:buNone/>
              <a:defRPr sz="1500"/>
            </a:lvl5pPr>
            <a:lvl6pPr lvl="5" algn="ctr" rtl="0">
              <a:spcBef>
                <a:spcPts val="0"/>
              </a:spcBef>
              <a:spcAft>
                <a:spcPts val="0"/>
              </a:spcAft>
              <a:buNone/>
              <a:defRPr sz="1500"/>
            </a:lvl6pPr>
            <a:lvl7pPr lvl="6" algn="ctr" rtl="0">
              <a:spcBef>
                <a:spcPts val="0"/>
              </a:spcBef>
              <a:spcAft>
                <a:spcPts val="0"/>
              </a:spcAft>
              <a:buNone/>
              <a:defRPr sz="1500"/>
            </a:lvl7pPr>
            <a:lvl8pPr lvl="7" algn="ctr" rtl="0">
              <a:spcBef>
                <a:spcPts val="0"/>
              </a:spcBef>
              <a:spcAft>
                <a:spcPts val="0"/>
              </a:spcAft>
              <a:buNone/>
              <a:defRPr sz="1500"/>
            </a:lvl8pPr>
            <a:lvl9pPr lvl="8" algn="ctr" rtl="0">
              <a:spcBef>
                <a:spcPts val="0"/>
              </a:spcBef>
              <a:spcAft>
                <a:spcPts val="0"/>
              </a:spcAft>
              <a:buNone/>
              <a:defRPr sz="1500"/>
            </a:lvl9pPr>
          </a:lstStyle>
          <a:p>
            <a:endParaRPr/>
          </a:p>
        </p:txBody>
      </p:sp>
      <p:sp>
        <p:nvSpPr>
          <p:cNvPr id="381" name="Google Shape;381;p35"/>
          <p:cNvSpPr txBox="1"/>
          <p:nvPr/>
        </p:nvSpPr>
        <p:spPr>
          <a:xfrm>
            <a:off x="2249250" y="3759024"/>
            <a:ext cx="4645500" cy="4467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300"/>
              </a:spcBef>
              <a:spcAft>
                <a:spcPts val="0"/>
              </a:spcAft>
              <a:buNone/>
            </a:pPr>
            <a:r>
              <a:rPr lang="en" sz="1200">
                <a:solidFill>
                  <a:schemeClr val="dk1"/>
                </a:solidFill>
                <a:latin typeface="Lato"/>
                <a:ea typeface="Lato"/>
                <a:cs typeface="Lato"/>
                <a:sym typeface="Lato"/>
              </a:rPr>
              <a:t>CREDITS: This presentation template was created by </a:t>
            </a:r>
            <a:r>
              <a:rPr lang="en" sz="1200" b="1">
                <a:solidFill>
                  <a:schemeClr val="dk1"/>
                </a:solidFill>
                <a:uFill>
                  <a:noFill/>
                </a:uFill>
                <a:latin typeface="Lato"/>
                <a:ea typeface="Lato"/>
                <a:cs typeface="Lato"/>
                <a:sym typeface="Lato"/>
                <a:hlinkClick r:id="rId3">
                  <a:extLst>
                    <a:ext uri="{A12FA001-AC4F-418D-AE19-62706E023703}">
                      <ahyp:hlinkClr xmlns:ahyp="http://schemas.microsoft.com/office/drawing/2018/hyperlinkcolor" val="tx"/>
                    </a:ext>
                  </a:extLst>
                </a:hlinkClick>
              </a:rPr>
              <a:t>Slidesgo</a:t>
            </a:r>
            <a:r>
              <a:rPr lang="en" sz="1200">
                <a:solidFill>
                  <a:schemeClr val="dk1"/>
                </a:solidFill>
                <a:latin typeface="Lato"/>
                <a:ea typeface="Lato"/>
                <a:cs typeface="Lato"/>
                <a:sym typeface="Lato"/>
              </a:rPr>
              <a:t>, including icons by </a:t>
            </a:r>
            <a:r>
              <a:rPr lang="en" sz="1200" b="1">
                <a:solidFill>
                  <a:schemeClr val="dk1"/>
                </a:solidFill>
                <a:uFill>
                  <a:noFill/>
                </a:uFill>
                <a:latin typeface="Lato"/>
                <a:ea typeface="Lato"/>
                <a:cs typeface="Lato"/>
                <a:sym typeface="Lato"/>
                <a:hlinkClick r:id="rId4">
                  <a:extLst>
                    <a:ext uri="{A12FA001-AC4F-418D-AE19-62706E023703}">
                      <ahyp:hlinkClr xmlns:ahyp="http://schemas.microsoft.com/office/drawing/2018/hyperlinkcolor" val="tx"/>
                    </a:ext>
                  </a:extLst>
                </a:hlinkClick>
              </a:rPr>
              <a:t>Flaticon</a:t>
            </a:r>
            <a:r>
              <a:rPr lang="en" sz="1200">
                <a:solidFill>
                  <a:schemeClr val="dk1"/>
                </a:solidFill>
                <a:latin typeface="Lato"/>
                <a:ea typeface="Lato"/>
                <a:cs typeface="Lato"/>
                <a:sym typeface="Lato"/>
              </a:rPr>
              <a:t>, and infographics &amp; images by </a:t>
            </a:r>
            <a:r>
              <a:rPr lang="en" sz="1200" b="1">
                <a:solidFill>
                  <a:schemeClr val="dk1"/>
                </a:solidFill>
                <a:uFill>
                  <a:noFill/>
                </a:uFill>
                <a:latin typeface="Lato"/>
                <a:ea typeface="Lato"/>
                <a:cs typeface="Lato"/>
                <a:sym typeface="Lato"/>
                <a:hlinkClick r:id="rId5">
                  <a:extLst>
                    <a:ext uri="{A12FA001-AC4F-418D-AE19-62706E023703}">
                      <ahyp:hlinkClr xmlns:ahyp="http://schemas.microsoft.com/office/drawing/2018/hyperlinkcolor" val="tx"/>
                    </a:ext>
                  </a:extLst>
                </a:hlinkClick>
              </a:rPr>
              <a:t>Freepik</a:t>
            </a:r>
            <a:endParaRPr sz="1200" b="1" dirty="0">
              <a:solidFill>
                <a:schemeClr val="dk1"/>
              </a:solidFill>
              <a:latin typeface="Lato"/>
              <a:ea typeface="Lato"/>
              <a:cs typeface="Lato"/>
              <a:sym typeface="Lato"/>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ackground">
  <p:cSld name="CUSTOM_24">
    <p:bg>
      <p:bgPr>
        <a:blipFill>
          <a:blip r:embed="rId2">
            <a:alphaModFix/>
          </a:blip>
          <a:stretch>
            <a:fillRect/>
          </a:stretch>
        </a:blipFill>
        <a:effectLst/>
      </p:bgPr>
    </p:bg>
    <p:spTree>
      <p:nvGrpSpPr>
        <p:cNvPr id="1" name="Shape 382"/>
        <p:cNvGrpSpPr/>
        <p:nvPr/>
      </p:nvGrpSpPr>
      <p:grpSpPr>
        <a:xfrm>
          <a:off x="0" y="0"/>
          <a:ext cx="0" cy="0"/>
          <a:chOff x="0" y="0"/>
          <a:chExt cx="0" cy="0"/>
        </a:xfrm>
      </p:grpSpPr>
      <p:sp>
        <p:nvSpPr>
          <p:cNvPr id="383" name="Google Shape;383;p36"/>
          <p:cNvSpPr txBox="1">
            <a:spLocks noGrp="1"/>
          </p:cNvSpPr>
          <p:nvPr>
            <p:ph type="subTitle" idx="1"/>
          </p:nvPr>
        </p:nvSpPr>
        <p:spPr>
          <a:xfrm rot="-5400000">
            <a:off x="-311837" y="3635425"/>
            <a:ext cx="1847100" cy="274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000"/>
              <a:buFont typeface="Caudex"/>
              <a:buNone/>
              <a:defRPr sz="1000" b="1">
                <a:latin typeface="Caudex"/>
                <a:ea typeface="Caudex"/>
                <a:cs typeface="Caudex"/>
                <a:sym typeface="Caudex"/>
              </a:defRPr>
            </a:lvl1pPr>
            <a:lvl2pPr lvl="1" algn="ctr" rtl="0">
              <a:lnSpc>
                <a:spcPct val="100000"/>
              </a:lnSpc>
              <a:spcBef>
                <a:spcPts val="0"/>
              </a:spcBef>
              <a:spcAft>
                <a:spcPts val="0"/>
              </a:spcAft>
              <a:buSzPts val="1000"/>
              <a:buFont typeface="Caudex"/>
              <a:buNone/>
              <a:defRPr sz="1000" b="1">
                <a:latin typeface="Caudex"/>
                <a:ea typeface="Caudex"/>
                <a:cs typeface="Caudex"/>
                <a:sym typeface="Caudex"/>
              </a:defRPr>
            </a:lvl2pPr>
            <a:lvl3pPr lvl="2" algn="ctr" rtl="0">
              <a:lnSpc>
                <a:spcPct val="100000"/>
              </a:lnSpc>
              <a:spcBef>
                <a:spcPts val="0"/>
              </a:spcBef>
              <a:spcAft>
                <a:spcPts val="0"/>
              </a:spcAft>
              <a:buSzPts val="1000"/>
              <a:buFont typeface="Caudex"/>
              <a:buNone/>
              <a:defRPr sz="1000" b="1">
                <a:latin typeface="Caudex"/>
                <a:ea typeface="Caudex"/>
                <a:cs typeface="Caudex"/>
                <a:sym typeface="Caudex"/>
              </a:defRPr>
            </a:lvl3pPr>
            <a:lvl4pPr lvl="3" algn="ctr" rtl="0">
              <a:lnSpc>
                <a:spcPct val="100000"/>
              </a:lnSpc>
              <a:spcBef>
                <a:spcPts val="0"/>
              </a:spcBef>
              <a:spcAft>
                <a:spcPts val="0"/>
              </a:spcAft>
              <a:buSzPts val="1000"/>
              <a:buFont typeface="Caudex"/>
              <a:buNone/>
              <a:defRPr sz="1000" b="1">
                <a:latin typeface="Caudex"/>
                <a:ea typeface="Caudex"/>
                <a:cs typeface="Caudex"/>
                <a:sym typeface="Caudex"/>
              </a:defRPr>
            </a:lvl4pPr>
            <a:lvl5pPr lvl="4" algn="ctr" rtl="0">
              <a:lnSpc>
                <a:spcPct val="100000"/>
              </a:lnSpc>
              <a:spcBef>
                <a:spcPts val="0"/>
              </a:spcBef>
              <a:spcAft>
                <a:spcPts val="0"/>
              </a:spcAft>
              <a:buSzPts val="1000"/>
              <a:buFont typeface="Caudex"/>
              <a:buNone/>
              <a:defRPr sz="1000" b="1">
                <a:latin typeface="Caudex"/>
                <a:ea typeface="Caudex"/>
                <a:cs typeface="Caudex"/>
                <a:sym typeface="Caudex"/>
              </a:defRPr>
            </a:lvl5pPr>
            <a:lvl6pPr lvl="5" algn="ctr" rtl="0">
              <a:lnSpc>
                <a:spcPct val="100000"/>
              </a:lnSpc>
              <a:spcBef>
                <a:spcPts val="0"/>
              </a:spcBef>
              <a:spcAft>
                <a:spcPts val="0"/>
              </a:spcAft>
              <a:buSzPts val="1000"/>
              <a:buFont typeface="Caudex"/>
              <a:buNone/>
              <a:defRPr sz="1000" b="1">
                <a:latin typeface="Caudex"/>
                <a:ea typeface="Caudex"/>
                <a:cs typeface="Caudex"/>
                <a:sym typeface="Caudex"/>
              </a:defRPr>
            </a:lvl6pPr>
            <a:lvl7pPr lvl="6" algn="ctr" rtl="0">
              <a:lnSpc>
                <a:spcPct val="100000"/>
              </a:lnSpc>
              <a:spcBef>
                <a:spcPts val="0"/>
              </a:spcBef>
              <a:spcAft>
                <a:spcPts val="0"/>
              </a:spcAft>
              <a:buSzPts val="1000"/>
              <a:buFont typeface="Caudex"/>
              <a:buNone/>
              <a:defRPr sz="1000" b="1">
                <a:latin typeface="Caudex"/>
                <a:ea typeface="Caudex"/>
                <a:cs typeface="Caudex"/>
                <a:sym typeface="Caudex"/>
              </a:defRPr>
            </a:lvl7pPr>
            <a:lvl8pPr lvl="7" algn="ctr" rtl="0">
              <a:lnSpc>
                <a:spcPct val="100000"/>
              </a:lnSpc>
              <a:spcBef>
                <a:spcPts val="0"/>
              </a:spcBef>
              <a:spcAft>
                <a:spcPts val="0"/>
              </a:spcAft>
              <a:buSzPts val="1000"/>
              <a:buFont typeface="Caudex"/>
              <a:buNone/>
              <a:defRPr sz="1000" b="1">
                <a:latin typeface="Caudex"/>
                <a:ea typeface="Caudex"/>
                <a:cs typeface="Caudex"/>
                <a:sym typeface="Caudex"/>
              </a:defRPr>
            </a:lvl8pPr>
            <a:lvl9pPr lvl="8" algn="ctr" rtl="0">
              <a:lnSpc>
                <a:spcPct val="100000"/>
              </a:lnSpc>
              <a:spcBef>
                <a:spcPts val="0"/>
              </a:spcBef>
              <a:spcAft>
                <a:spcPts val="0"/>
              </a:spcAft>
              <a:buSzPts val="1000"/>
              <a:buFont typeface="Caudex"/>
              <a:buNone/>
              <a:defRPr sz="1000" b="1">
                <a:latin typeface="Caudex"/>
                <a:ea typeface="Caudex"/>
                <a:cs typeface="Caudex"/>
                <a:sym typeface="Caudex"/>
              </a:defRPr>
            </a:lvl9pPr>
          </a:lstStyle>
          <a:p>
            <a:endParaRPr/>
          </a:p>
        </p:txBody>
      </p:sp>
      <p:grpSp>
        <p:nvGrpSpPr>
          <p:cNvPr id="384" name="Google Shape;384;p36"/>
          <p:cNvGrpSpPr/>
          <p:nvPr/>
        </p:nvGrpSpPr>
        <p:grpSpPr>
          <a:xfrm rot="10800000">
            <a:off x="502684" y="537208"/>
            <a:ext cx="226057" cy="2422921"/>
            <a:chOff x="8423375" y="2185659"/>
            <a:chExt cx="226057" cy="2422921"/>
          </a:xfrm>
        </p:grpSpPr>
        <p:cxnSp>
          <p:nvCxnSpPr>
            <p:cNvPr id="385" name="Google Shape;385;p36"/>
            <p:cNvCxnSpPr/>
            <p:nvPr/>
          </p:nvCxnSpPr>
          <p:spPr>
            <a:xfrm>
              <a:off x="8536404" y="2185659"/>
              <a:ext cx="0" cy="1914900"/>
            </a:xfrm>
            <a:prstGeom prst="straightConnector1">
              <a:avLst/>
            </a:prstGeom>
            <a:noFill/>
            <a:ln w="19050" cap="rnd" cmpd="sng">
              <a:solidFill>
                <a:schemeClr val="dk1"/>
              </a:solidFill>
              <a:prstDash val="solid"/>
              <a:round/>
              <a:headEnd type="none" w="med" len="med"/>
              <a:tailEnd type="none" w="med" len="med"/>
            </a:ln>
          </p:spPr>
        </p:cxnSp>
        <p:sp>
          <p:nvSpPr>
            <p:cNvPr id="386" name="Google Shape;386;p36"/>
            <p:cNvSpPr/>
            <p:nvPr/>
          </p:nvSpPr>
          <p:spPr>
            <a:xfrm rot="5400000">
              <a:off x="8360778" y="4319925"/>
              <a:ext cx="351252" cy="226057"/>
            </a:xfrm>
            <a:custGeom>
              <a:avLst/>
              <a:gdLst/>
              <a:ahLst/>
              <a:cxnLst/>
              <a:rect l="l" t="t" r="r" b="b"/>
              <a:pathLst>
                <a:path w="208768" h="134558" extrusionOk="0">
                  <a:moveTo>
                    <a:pt x="128848" y="0"/>
                  </a:moveTo>
                  <a:cubicBezTo>
                    <a:pt x="125456" y="0"/>
                    <a:pt x="122749" y="2708"/>
                    <a:pt x="122749" y="6100"/>
                  </a:cubicBezTo>
                  <a:lnTo>
                    <a:pt x="122749" y="61163"/>
                  </a:lnTo>
                  <a:lnTo>
                    <a:pt x="110516" y="61163"/>
                  </a:lnTo>
                  <a:lnTo>
                    <a:pt x="110516" y="18333"/>
                  </a:lnTo>
                  <a:cubicBezTo>
                    <a:pt x="110516" y="14940"/>
                    <a:pt x="107776" y="12233"/>
                    <a:pt x="104384" y="12233"/>
                  </a:cubicBezTo>
                  <a:cubicBezTo>
                    <a:pt x="100991" y="12233"/>
                    <a:pt x="98284" y="14940"/>
                    <a:pt x="98284" y="18333"/>
                  </a:cubicBezTo>
                  <a:lnTo>
                    <a:pt x="98284" y="61163"/>
                  </a:lnTo>
                  <a:lnTo>
                    <a:pt x="86051" y="61163"/>
                  </a:lnTo>
                  <a:lnTo>
                    <a:pt x="86051" y="30565"/>
                  </a:lnTo>
                  <a:cubicBezTo>
                    <a:pt x="86051" y="27173"/>
                    <a:pt x="83311" y="24465"/>
                    <a:pt x="79919" y="24465"/>
                  </a:cubicBezTo>
                  <a:cubicBezTo>
                    <a:pt x="76526" y="24465"/>
                    <a:pt x="73819" y="27173"/>
                    <a:pt x="73819" y="30565"/>
                  </a:cubicBezTo>
                  <a:lnTo>
                    <a:pt x="73819" y="61163"/>
                  </a:lnTo>
                  <a:lnTo>
                    <a:pt x="61586" y="61163"/>
                  </a:lnTo>
                  <a:lnTo>
                    <a:pt x="61586" y="18333"/>
                  </a:lnTo>
                  <a:cubicBezTo>
                    <a:pt x="61586" y="14940"/>
                    <a:pt x="58846" y="12233"/>
                    <a:pt x="55454" y="12233"/>
                  </a:cubicBezTo>
                  <a:cubicBezTo>
                    <a:pt x="52061" y="12233"/>
                    <a:pt x="49354" y="14940"/>
                    <a:pt x="49354" y="18333"/>
                  </a:cubicBezTo>
                  <a:lnTo>
                    <a:pt x="49354" y="61163"/>
                  </a:lnTo>
                  <a:lnTo>
                    <a:pt x="37121" y="61163"/>
                  </a:lnTo>
                  <a:lnTo>
                    <a:pt x="37121" y="30565"/>
                  </a:lnTo>
                  <a:cubicBezTo>
                    <a:pt x="37121" y="27173"/>
                    <a:pt x="34381" y="24465"/>
                    <a:pt x="30989" y="24465"/>
                  </a:cubicBezTo>
                  <a:cubicBezTo>
                    <a:pt x="27596" y="24465"/>
                    <a:pt x="24889" y="27173"/>
                    <a:pt x="24889" y="30565"/>
                  </a:cubicBezTo>
                  <a:lnTo>
                    <a:pt x="24889" y="61163"/>
                  </a:lnTo>
                  <a:lnTo>
                    <a:pt x="12232" y="61163"/>
                  </a:lnTo>
                  <a:lnTo>
                    <a:pt x="12232" y="42798"/>
                  </a:lnTo>
                  <a:cubicBezTo>
                    <a:pt x="12232" y="39405"/>
                    <a:pt x="9492" y="36698"/>
                    <a:pt x="6133" y="36698"/>
                  </a:cubicBezTo>
                  <a:cubicBezTo>
                    <a:pt x="2740" y="36698"/>
                    <a:pt x="0" y="39405"/>
                    <a:pt x="0" y="42798"/>
                  </a:cubicBezTo>
                  <a:lnTo>
                    <a:pt x="0" y="91727"/>
                  </a:lnTo>
                  <a:cubicBezTo>
                    <a:pt x="0" y="95120"/>
                    <a:pt x="2740" y="97860"/>
                    <a:pt x="6133" y="97860"/>
                  </a:cubicBezTo>
                  <a:cubicBezTo>
                    <a:pt x="9492" y="97860"/>
                    <a:pt x="12232" y="95120"/>
                    <a:pt x="12232" y="91727"/>
                  </a:cubicBezTo>
                  <a:lnTo>
                    <a:pt x="12232" y="73395"/>
                  </a:lnTo>
                  <a:lnTo>
                    <a:pt x="24889" y="73395"/>
                  </a:lnTo>
                  <a:lnTo>
                    <a:pt x="24889" y="103960"/>
                  </a:lnTo>
                  <a:cubicBezTo>
                    <a:pt x="24889" y="107352"/>
                    <a:pt x="27596" y="110092"/>
                    <a:pt x="30989" y="110092"/>
                  </a:cubicBezTo>
                  <a:cubicBezTo>
                    <a:pt x="34381" y="110092"/>
                    <a:pt x="37121" y="107352"/>
                    <a:pt x="37121" y="103960"/>
                  </a:cubicBezTo>
                  <a:lnTo>
                    <a:pt x="37121" y="73395"/>
                  </a:lnTo>
                  <a:lnTo>
                    <a:pt x="49354" y="73395"/>
                  </a:lnTo>
                  <a:lnTo>
                    <a:pt x="49354" y="116192"/>
                  </a:lnTo>
                  <a:cubicBezTo>
                    <a:pt x="49354" y="119585"/>
                    <a:pt x="52061" y="122325"/>
                    <a:pt x="55454" y="122325"/>
                  </a:cubicBezTo>
                  <a:cubicBezTo>
                    <a:pt x="58846" y="122325"/>
                    <a:pt x="61586" y="119585"/>
                    <a:pt x="61586" y="116192"/>
                  </a:cubicBezTo>
                  <a:lnTo>
                    <a:pt x="61586" y="73395"/>
                  </a:lnTo>
                  <a:lnTo>
                    <a:pt x="73819" y="73395"/>
                  </a:lnTo>
                  <a:lnTo>
                    <a:pt x="73819" y="103960"/>
                  </a:lnTo>
                  <a:cubicBezTo>
                    <a:pt x="73819" y="107352"/>
                    <a:pt x="76526" y="110092"/>
                    <a:pt x="79919" y="110092"/>
                  </a:cubicBezTo>
                  <a:cubicBezTo>
                    <a:pt x="83311" y="110092"/>
                    <a:pt x="86051" y="107352"/>
                    <a:pt x="86051" y="103960"/>
                  </a:cubicBezTo>
                  <a:lnTo>
                    <a:pt x="86051" y="73395"/>
                  </a:lnTo>
                  <a:lnTo>
                    <a:pt x="98284" y="73395"/>
                  </a:lnTo>
                  <a:lnTo>
                    <a:pt x="98284" y="116192"/>
                  </a:lnTo>
                  <a:cubicBezTo>
                    <a:pt x="98284" y="119585"/>
                    <a:pt x="100991" y="122325"/>
                    <a:pt x="104384" y="122325"/>
                  </a:cubicBezTo>
                  <a:cubicBezTo>
                    <a:pt x="107776" y="122325"/>
                    <a:pt x="110516" y="119585"/>
                    <a:pt x="110516" y="116192"/>
                  </a:cubicBezTo>
                  <a:lnTo>
                    <a:pt x="110516" y="73395"/>
                  </a:lnTo>
                  <a:lnTo>
                    <a:pt x="122749" y="73395"/>
                  </a:lnTo>
                  <a:lnTo>
                    <a:pt x="122749" y="128425"/>
                  </a:lnTo>
                  <a:cubicBezTo>
                    <a:pt x="122749" y="131817"/>
                    <a:pt x="125456" y="134557"/>
                    <a:pt x="128848" y="134557"/>
                  </a:cubicBezTo>
                  <a:cubicBezTo>
                    <a:pt x="132241" y="134557"/>
                    <a:pt x="134981" y="131817"/>
                    <a:pt x="134981" y="128425"/>
                  </a:cubicBezTo>
                  <a:lnTo>
                    <a:pt x="134981" y="73395"/>
                  </a:lnTo>
                  <a:lnTo>
                    <a:pt x="147213" y="73395"/>
                  </a:lnTo>
                  <a:lnTo>
                    <a:pt x="147213" y="116192"/>
                  </a:lnTo>
                  <a:cubicBezTo>
                    <a:pt x="147213" y="119585"/>
                    <a:pt x="149921" y="122325"/>
                    <a:pt x="153313" y="122325"/>
                  </a:cubicBezTo>
                  <a:cubicBezTo>
                    <a:pt x="156706" y="122325"/>
                    <a:pt x="159446" y="119585"/>
                    <a:pt x="159446" y="116192"/>
                  </a:cubicBezTo>
                  <a:lnTo>
                    <a:pt x="159446" y="73395"/>
                  </a:lnTo>
                  <a:lnTo>
                    <a:pt x="171678" y="73395"/>
                  </a:lnTo>
                  <a:lnTo>
                    <a:pt x="171678" y="103960"/>
                  </a:lnTo>
                  <a:cubicBezTo>
                    <a:pt x="171678" y="107352"/>
                    <a:pt x="174386" y="110092"/>
                    <a:pt x="177778" y="110092"/>
                  </a:cubicBezTo>
                  <a:cubicBezTo>
                    <a:pt x="181171" y="110092"/>
                    <a:pt x="183911" y="107352"/>
                    <a:pt x="183911" y="103960"/>
                  </a:cubicBezTo>
                  <a:lnTo>
                    <a:pt x="183911" y="73395"/>
                  </a:lnTo>
                  <a:lnTo>
                    <a:pt x="196535" y="73395"/>
                  </a:lnTo>
                  <a:lnTo>
                    <a:pt x="196535" y="91727"/>
                  </a:lnTo>
                  <a:cubicBezTo>
                    <a:pt x="196535" y="95120"/>
                    <a:pt x="199275" y="97860"/>
                    <a:pt x="202667" y="97860"/>
                  </a:cubicBezTo>
                  <a:cubicBezTo>
                    <a:pt x="206027" y="97860"/>
                    <a:pt x="208767" y="95120"/>
                    <a:pt x="208767" y="91727"/>
                  </a:cubicBezTo>
                  <a:lnTo>
                    <a:pt x="208767" y="42798"/>
                  </a:lnTo>
                  <a:cubicBezTo>
                    <a:pt x="208767" y="39405"/>
                    <a:pt x="206027" y="36698"/>
                    <a:pt x="202667" y="36698"/>
                  </a:cubicBezTo>
                  <a:cubicBezTo>
                    <a:pt x="199275" y="36698"/>
                    <a:pt x="196535" y="39405"/>
                    <a:pt x="196535" y="42798"/>
                  </a:cubicBezTo>
                  <a:lnTo>
                    <a:pt x="196535" y="61163"/>
                  </a:lnTo>
                  <a:lnTo>
                    <a:pt x="183911" y="61163"/>
                  </a:lnTo>
                  <a:lnTo>
                    <a:pt x="183911" y="30565"/>
                  </a:lnTo>
                  <a:cubicBezTo>
                    <a:pt x="183911" y="27173"/>
                    <a:pt x="181171" y="24465"/>
                    <a:pt x="177778" y="24465"/>
                  </a:cubicBezTo>
                  <a:cubicBezTo>
                    <a:pt x="174386" y="24465"/>
                    <a:pt x="171678" y="27173"/>
                    <a:pt x="171678" y="30565"/>
                  </a:cubicBezTo>
                  <a:lnTo>
                    <a:pt x="171678" y="61163"/>
                  </a:lnTo>
                  <a:lnTo>
                    <a:pt x="159446" y="61163"/>
                  </a:lnTo>
                  <a:lnTo>
                    <a:pt x="159446" y="18333"/>
                  </a:lnTo>
                  <a:cubicBezTo>
                    <a:pt x="159446" y="14940"/>
                    <a:pt x="156706" y="12233"/>
                    <a:pt x="153313" y="12233"/>
                  </a:cubicBezTo>
                  <a:cubicBezTo>
                    <a:pt x="149921" y="12233"/>
                    <a:pt x="147213" y="14940"/>
                    <a:pt x="147213" y="18333"/>
                  </a:cubicBezTo>
                  <a:lnTo>
                    <a:pt x="147213" y="61163"/>
                  </a:lnTo>
                  <a:lnTo>
                    <a:pt x="134981" y="61163"/>
                  </a:lnTo>
                  <a:lnTo>
                    <a:pt x="134981" y="6100"/>
                  </a:lnTo>
                  <a:cubicBezTo>
                    <a:pt x="134981" y="2708"/>
                    <a:pt x="132241" y="0"/>
                    <a:pt x="1288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ackground 1">
  <p:cSld name="CUSTOM_25">
    <p:bg>
      <p:bgPr>
        <a:blipFill>
          <a:blip r:embed="rId2">
            <a:alphaModFix/>
          </a:blip>
          <a:stretch>
            <a:fillRect/>
          </a:stretch>
        </a:blipFill>
        <a:effectLst/>
      </p:bgPr>
    </p:bg>
    <p:spTree>
      <p:nvGrpSpPr>
        <p:cNvPr id="1" name="Shape 387"/>
        <p:cNvGrpSpPr/>
        <p:nvPr/>
      </p:nvGrpSpPr>
      <p:grpSpPr>
        <a:xfrm>
          <a:off x="0" y="0"/>
          <a:ext cx="0" cy="0"/>
          <a:chOff x="0" y="0"/>
          <a:chExt cx="0" cy="0"/>
        </a:xfrm>
      </p:grpSpPr>
      <p:grpSp>
        <p:nvGrpSpPr>
          <p:cNvPr id="388" name="Google Shape;388;p37"/>
          <p:cNvGrpSpPr/>
          <p:nvPr/>
        </p:nvGrpSpPr>
        <p:grpSpPr>
          <a:xfrm>
            <a:off x="8415259" y="1497502"/>
            <a:ext cx="226057" cy="3108790"/>
            <a:chOff x="8415259" y="1497502"/>
            <a:chExt cx="226057" cy="3108790"/>
          </a:xfrm>
        </p:grpSpPr>
        <p:cxnSp>
          <p:nvCxnSpPr>
            <p:cNvPr id="389" name="Google Shape;389;p37"/>
            <p:cNvCxnSpPr/>
            <p:nvPr/>
          </p:nvCxnSpPr>
          <p:spPr>
            <a:xfrm>
              <a:off x="8528400" y="1497502"/>
              <a:ext cx="0" cy="2599800"/>
            </a:xfrm>
            <a:prstGeom prst="straightConnector1">
              <a:avLst/>
            </a:prstGeom>
            <a:noFill/>
            <a:ln w="19050" cap="rnd" cmpd="sng">
              <a:solidFill>
                <a:schemeClr val="dk1"/>
              </a:solidFill>
              <a:prstDash val="solid"/>
              <a:round/>
              <a:headEnd type="none" w="med" len="med"/>
              <a:tailEnd type="none" w="med" len="med"/>
            </a:ln>
          </p:spPr>
        </p:cxnSp>
        <p:sp>
          <p:nvSpPr>
            <p:cNvPr id="390" name="Google Shape;390;p37"/>
            <p:cNvSpPr/>
            <p:nvPr/>
          </p:nvSpPr>
          <p:spPr>
            <a:xfrm rot="5400000">
              <a:off x="8352661" y="4317637"/>
              <a:ext cx="351252" cy="226057"/>
            </a:xfrm>
            <a:custGeom>
              <a:avLst/>
              <a:gdLst/>
              <a:ahLst/>
              <a:cxnLst/>
              <a:rect l="l" t="t" r="r" b="b"/>
              <a:pathLst>
                <a:path w="208768" h="134558" extrusionOk="0">
                  <a:moveTo>
                    <a:pt x="128848" y="0"/>
                  </a:moveTo>
                  <a:cubicBezTo>
                    <a:pt x="125456" y="0"/>
                    <a:pt x="122749" y="2708"/>
                    <a:pt x="122749" y="6100"/>
                  </a:cubicBezTo>
                  <a:lnTo>
                    <a:pt x="122749" y="61163"/>
                  </a:lnTo>
                  <a:lnTo>
                    <a:pt x="110516" y="61163"/>
                  </a:lnTo>
                  <a:lnTo>
                    <a:pt x="110516" y="18333"/>
                  </a:lnTo>
                  <a:cubicBezTo>
                    <a:pt x="110516" y="14940"/>
                    <a:pt x="107776" y="12233"/>
                    <a:pt x="104384" y="12233"/>
                  </a:cubicBezTo>
                  <a:cubicBezTo>
                    <a:pt x="100991" y="12233"/>
                    <a:pt x="98284" y="14940"/>
                    <a:pt x="98284" y="18333"/>
                  </a:cubicBezTo>
                  <a:lnTo>
                    <a:pt x="98284" y="61163"/>
                  </a:lnTo>
                  <a:lnTo>
                    <a:pt x="86051" y="61163"/>
                  </a:lnTo>
                  <a:lnTo>
                    <a:pt x="86051" y="30565"/>
                  </a:lnTo>
                  <a:cubicBezTo>
                    <a:pt x="86051" y="27173"/>
                    <a:pt x="83311" y="24465"/>
                    <a:pt x="79919" y="24465"/>
                  </a:cubicBezTo>
                  <a:cubicBezTo>
                    <a:pt x="76526" y="24465"/>
                    <a:pt x="73819" y="27173"/>
                    <a:pt x="73819" y="30565"/>
                  </a:cubicBezTo>
                  <a:lnTo>
                    <a:pt x="73819" y="61163"/>
                  </a:lnTo>
                  <a:lnTo>
                    <a:pt x="61586" y="61163"/>
                  </a:lnTo>
                  <a:lnTo>
                    <a:pt x="61586" y="18333"/>
                  </a:lnTo>
                  <a:cubicBezTo>
                    <a:pt x="61586" y="14940"/>
                    <a:pt x="58846" y="12233"/>
                    <a:pt x="55454" y="12233"/>
                  </a:cubicBezTo>
                  <a:cubicBezTo>
                    <a:pt x="52061" y="12233"/>
                    <a:pt x="49354" y="14940"/>
                    <a:pt x="49354" y="18333"/>
                  </a:cubicBezTo>
                  <a:lnTo>
                    <a:pt x="49354" y="61163"/>
                  </a:lnTo>
                  <a:lnTo>
                    <a:pt x="37121" y="61163"/>
                  </a:lnTo>
                  <a:lnTo>
                    <a:pt x="37121" y="30565"/>
                  </a:lnTo>
                  <a:cubicBezTo>
                    <a:pt x="37121" y="27173"/>
                    <a:pt x="34381" y="24465"/>
                    <a:pt x="30989" y="24465"/>
                  </a:cubicBezTo>
                  <a:cubicBezTo>
                    <a:pt x="27596" y="24465"/>
                    <a:pt x="24889" y="27173"/>
                    <a:pt x="24889" y="30565"/>
                  </a:cubicBezTo>
                  <a:lnTo>
                    <a:pt x="24889" y="61163"/>
                  </a:lnTo>
                  <a:lnTo>
                    <a:pt x="12232" y="61163"/>
                  </a:lnTo>
                  <a:lnTo>
                    <a:pt x="12232" y="42798"/>
                  </a:lnTo>
                  <a:cubicBezTo>
                    <a:pt x="12232" y="39405"/>
                    <a:pt x="9492" y="36698"/>
                    <a:pt x="6133" y="36698"/>
                  </a:cubicBezTo>
                  <a:cubicBezTo>
                    <a:pt x="2740" y="36698"/>
                    <a:pt x="0" y="39405"/>
                    <a:pt x="0" y="42798"/>
                  </a:cubicBezTo>
                  <a:lnTo>
                    <a:pt x="0" y="91727"/>
                  </a:lnTo>
                  <a:cubicBezTo>
                    <a:pt x="0" y="95120"/>
                    <a:pt x="2740" y="97860"/>
                    <a:pt x="6133" y="97860"/>
                  </a:cubicBezTo>
                  <a:cubicBezTo>
                    <a:pt x="9492" y="97860"/>
                    <a:pt x="12232" y="95120"/>
                    <a:pt x="12232" y="91727"/>
                  </a:cubicBezTo>
                  <a:lnTo>
                    <a:pt x="12232" y="73395"/>
                  </a:lnTo>
                  <a:lnTo>
                    <a:pt x="24889" y="73395"/>
                  </a:lnTo>
                  <a:lnTo>
                    <a:pt x="24889" y="103960"/>
                  </a:lnTo>
                  <a:cubicBezTo>
                    <a:pt x="24889" y="107352"/>
                    <a:pt x="27596" y="110092"/>
                    <a:pt x="30989" y="110092"/>
                  </a:cubicBezTo>
                  <a:cubicBezTo>
                    <a:pt x="34381" y="110092"/>
                    <a:pt x="37121" y="107352"/>
                    <a:pt x="37121" y="103960"/>
                  </a:cubicBezTo>
                  <a:lnTo>
                    <a:pt x="37121" y="73395"/>
                  </a:lnTo>
                  <a:lnTo>
                    <a:pt x="49354" y="73395"/>
                  </a:lnTo>
                  <a:lnTo>
                    <a:pt x="49354" y="116192"/>
                  </a:lnTo>
                  <a:cubicBezTo>
                    <a:pt x="49354" y="119585"/>
                    <a:pt x="52061" y="122325"/>
                    <a:pt x="55454" y="122325"/>
                  </a:cubicBezTo>
                  <a:cubicBezTo>
                    <a:pt x="58846" y="122325"/>
                    <a:pt x="61586" y="119585"/>
                    <a:pt x="61586" y="116192"/>
                  </a:cubicBezTo>
                  <a:lnTo>
                    <a:pt x="61586" y="73395"/>
                  </a:lnTo>
                  <a:lnTo>
                    <a:pt x="73819" y="73395"/>
                  </a:lnTo>
                  <a:lnTo>
                    <a:pt x="73819" y="103960"/>
                  </a:lnTo>
                  <a:cubicBezTo>
                    <a:pt x="73819" y="107352"/>
                    <a:pt x="76526" y="110092"/>
                    <a:pt x="79919" y="110092"/>
                  </a:cubicBezTo>
                  <a:cubicBezTo>
                    <a:pt x="83311" y="110092"/>
                    <a:pt x="86051" y="107352"/>
                    <a:pt x="86051" y="103960"/>
                  </a:cubicBezTo>
                  <a:lnTo>
                    <a:pt x="86051" y="73395"/>
                  </a:lnTo>
                  <a:lnTo>
                    <a:pt x="98284" y="73395"/>
                  </a:lnTo>
                  <a:lnTo>
                    <a:pt x="98284" y="116192"/>
                  </a:lnTo>
                  <a:cubicBezTo>
                    <a:pt x="98284" y="119585"/>
                    <a:pt x="100991" y="122325"/>
                    <a:pt x="104384" y="122325"/>
                  </a:cubicBezTo>
                  <a:cubicBezTo>
                    <a:pt x="107776" y="122325"/>
                    <a:pt x="110516" y="119585"/>
                    <a:pt x="110516" y="116192"/>
                  </a:cubicBezTo>
                  <a:lnTo>
                    <a:pt x="110516" y="73395"/>
                  </a:lnTo>
                  <a:lnTo>
                    <a:pt x="122749" y="73395"/>
                  </a:lnTo>
                  <a:lnTo>
                    <a:pt x="122749" y="128425"/>
                  </a:lnTo>
                  <a:cubicBezTo>
                    <a:pt x="122749" y="131817"/>
                    <a:pt x="125456" y="134557"/>
                    <a:pt x="128848" y="134557"/>
                  </a:cubicBezTo>
                  <a:cubicBezTo>
                    <a:pt x="132241" y="134557"/>
                    <a:pt x="134981" y="131817"/>
                    <a:pt x="134981" y="128425"/>
                  </a:cubicBezTo>
                  <a:lnTo>
                    <a:pt x="134981" y="73395"/>
                  </a:lnTo>
                  <a:lnTo>
                    <a:pt x="147213" y="73395"/>
                  </a:lnTo>
                  <a:lnTo>
                    <a:pt x="147213" y="116192"/>
                  </a:lnTo>
                  <a:cubicBezTo>
                    <a:pt x="147213" y="119585"/>
                    <a:pt x="149921" y="122325"/>
                    <a:pt x="153313" y="122325"/>
                  </a:cubicBezTo>
                  <a:cubicBezTo>
                    <a:pt x="156706" y="122325"/>
                    <a:pt x="159446" y="119585"/>
                    <a:pt x="159446" y="116192"/>
                  </a:cubicBezTo>
                  <a:lnTo>
                    <a:pt x="159446" y="73395"/>
                  </a:lnTo>
                  <a:lnTo>
                    <a:pt x="171678" y="73395"/>
                  </a:lnTo>
                  <a:lnTo>
                    <a:pt x="171678" y="103960"/>
                  </a:lnTo>
                  <a:cubicBezTo>
                    <a:pt x="171678" y="107352"/>
                    <a:pt x="174386" y="110092"/>
                    <a:pt x="177778" y="110092"/>
                  </a:cubicBezTo>
                  <a:cubicBezTo>
                    <a:pt x="181171" y="110092"/>
                    <a:pt x="183911" y="107352"/>
                    <a:pt x="183911" y="103960"/>
                  </a:cubicBezTo>
                  <a:lnTo>
                    <a:pt x="183911" y="73395"/>
                  </a:lnTo>
                  <a:lnTo>
                    <a:pt x="196535" y="73395"/>
                  </a:lnTo>
                  <a:lnTo>
                    <a:pt x="196535" y="91727"/>
                  </a:lnTo>
                  <a:cubicBezTo>
                    <a:pt x="196535" y="95120"/>
                    <a:pt x="199275" y="97860"/>
                    <a:pt x="202667" y="97860"/>
                  </a:cubicBezTo>
                  <a:cubicBezTo>
                    <a:pt x="206027" y="97860"/>
                    <a:pt x="208767" y="95120"/>
                    <a:pt x="208767" y="91727"/>
                  </a:cubicBezTo>
                  <a:lnTo>
                    <a:pt x="208767" y="42798"/>
                  </a:lnTo>
                  <a:cubicBezTo>
                    <a:pt x="208767" y="39405"/>
                    <a:pt x="206027" y="36698"/>
                    <a:pt x="202667" y="36698"/>
                  </a:cubicBezTo>
                  <a:cubicBezTo>
                    <a:pt x="199275" y="36698"/>
                    <a:pt x="196535" y="39405"/>
                    <a:pt x="196535" y="42798"/>
                  </a:cubicBezTo>
                  <a:lnTo>
                    <a:pt x="196535" y="61163"/>
                  </a:lnTo>
                  <a:lnTo>
                    <a:pt x="183911" y="61163"/>
                  </a:lnTo>
                  <a:lnTo>
                    <a:pt x="183911" y="30565"/>
                  </a:lnTo>
                  <a:cubicBezTo>
                    <a:pt x="183911" y="27173"/>
                    <a:pt x="181171" y="24465"/>
                    <a:pt x="177778" y="24465"/>
                  </a:cubicBezTo>
                  <a:cubicBezTo>
                    <a:pt x="174386" y="24465"/>
                    <a:pt x="171678" y="27173"/>
                    <a:pt x="171678" y="30565"/>
                  </a:cubicBezTo>
                  <a:lnTo>
                    <a:pt x="171678" y="61163"/>
                  </a:lnTo>
                  <a:lnTo>
                    <a:pt x="159446" y="61163"/>
                  </a:lnTo>
                  <a:lnTo>
                    <a:pt x="159446" y="18333"/>
                  </a:lnTo>
                  <a:cubicBezTo>
                    <a:pt x="159446" y="14940"/>
                    <a:pt x="156706" y="12233"/>
                    <a:pt x="153313" y="12233"/>
                  </a:cubicBezTo>
                  <a:cubicBezTo>
                    <a:pt x="149921" y="12233"/>
                    <a:pt x="147213" y="14940"/>
                    <a:pt x="147213" y="18333"/>
                  </a:cubicBezTo>
                  <a:lnTo>
                    <a:pt x="147213" y="61163"/>
                  </a:lnTo>
                  <a:lnTo>
                    <a:pt x="134981" y="61163"/>
                  </a:lnTo>
                  <a:lnTo>
                    <a:pt x="134981" y="6100"/>
                  </a:lnTo>
                  <a:cubicBezTo>
                    <a:pt x="134981" y="2708"/>
                    <a:pt x="132241" y="0"/>
                    <a:pt x="1288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391" name="Google Shape;391;p37"/>
          <p:cNvSpPr txBox="1">
            <a:spLocks noGrp="1"/>
          </p:cNvSpPr>
          <p:nvPr>
            <p:ph type="subTitle" idx="1"/>
          </p:nvPr>
        </p:nvSpPr>
        <p:spPr>
          <a:xfrm rot="5400000">
            <a:off x="7981950" y="850448"/>
            <a:ext cx="1097400" cy="274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000"/>
              <a:buFont typeface="Caudex"/>
              <a:buNone/>
              <a:defRPr sz="1000" b="1">
                <a:latin typeface="Caudex"/>
                <a:ea typeface="Caudex"/>
                <a:cs typeface="Caudex"/>
                <a:sym typeface="Caudex"/>
              </a:defRPr>
            </a:lvl1pPr>
            <a:lvl2pPr lvl="1" algn="ctr" rtl="0">
              <a:lnSpc>
                <a:spcPct val="100000"/>
              </a:lnSpc>
              <a:spcBef>
                <a:spcPts val="0"/>
              </a:spcBef>
              <a:spcAft>
                <a:spcPts val="0"/>
              </a:spcAft>
              <a:buSzPts val="1000"/>
              <a:buFont typeface="Caudex"/>
              <a:buNone/>
              <a:defRPr sz="1000" b="1">
                <a:latin typeface="Caudex"/>
                <a:ea typeface="Caudex"/>
                <a:cs typeface="Caudex"/>
                <a:sym typeface="Caudex"/>
              </a:defRPr>
            </a:lvl2pPr>
            <a:lvl3pPr lvl="2" algn="ctr" rtl="0">
              <a:lnSpc>
                <a:spcPct val="100000"/>
              </a:lnSpc>
              <a:spcBef>
                <a:spcPts val="0"/>
              </a:spcBef>
              <a:spcAft>
                <a:spcPts val="0"/>
              </a:spcAft>
              <a:buSzPts val="1000"/>
              <a:buFont typeface="Caudex"/>
              <a:buNone/>
              <a:defRPr sz="1000" b="1">
                <a:latin typeface="Caudex"/>
                <a:ea typeface="Caudex"/>
                <a:cs typeface="Caudex"/>
                <a:sym typeface="Caudex"/>
              </a:defRPr>
            </a:lvl3pPr>
            <a:lvl4pPr lvl="3" algn="ctr" rtl="0">
              <a:lnSpc>
                <a:spcPct val="100000"/>
              </a:lnSpc>
              <a:spcBef>
                <a:spcPts val="0"/>
              </a:spcBef>
              <a:spcAft>
                <a:spcPts val="0"/>
              </a:spcAft>
              <a:buSzPts val="1000"/>
              <a:buFont typeface="Caudex"/>
              <a:buNone/>
              <a:defRPr sz="1000" b="1">
                <a:latin typeface="Caudex"/>
                <a:ea typeface="Caudex"/>
                <a:cs typeface="Caudex"/>
                <a:sym typeface="Caudex"/>
              </a:defRPr>
            </a:lvl4pPr>
            <a:lvl5pPr lvl="4" algn="ctr" rtl="0">
              <a:lnSpc>
                <a:spcPct val="100000"/>
              </a:lnSpc>
              <a:spcBef>
                <a:spcPts val="0"/>
              </a:spcBef>
              <a:spcAft>
                <a:spcPts val="0"/>
              </a:spcAft>
              <a:buSzPts val="1000"/>
              <a:buFont typeface="Caudex"/>
              <a:buNone/>
              <a:defRPr sz="1000" b="1">
                <a:latin typeface="Caudex"/>
                <a:ea typeface="Caudex"/>
                <a:cs typeface="Caudex"/>
                <a:sym typeface="Caudex"/>
              </a:defRPr>
            </a:lvl5pPr>
            <a:lvl6pPr lvl="5" algn="ctr" rtl="0">
              <a:lnSpc>
                <a:spcPct val="100000"/>
              </a:lnSpc>
              <a:spcBef>
                <a:spcPts val="0"/>
              </a:spcBef>
              <a:spcAft>
                <a:spcPts val="0"/>
              </a:spcAft>
              <a:buSzPts val="1000"/>
              <a:buFont typeface="Caudex"/>
              <a:buNone/>
              <a:defRPr sz="1000" b="1">
                <a:latin typeface="Caudex"/>
                <a:ea typeface="Caudex"/>
                <a:cs typeface="Caudex"/>
                <a:sym typeface="Caudex"/>
              </a:defRPr>
            </a:lvl6pPr>
            <a:lvl7pPr lvl="6" algn="ctr" rtl="0">
              <a:lnSpc>
                <a:spcPct val="100000"/>
              </a:lnSpc>
              <a:spcBef>
                <a:spcPts val="0"/>
              </a:spcBef>
              <a:spcAft>
                <a:spcPts val="0"/>
              </a:spcAft>
              <a:buSzPts val="1000"/>
              <a:buFont typeface="Caudex"/>
              <a:buNone/>
              <a:defRPr sz="1000" b="1">
                <a:latin typeface="Caudex"/>
                <a:ea typeface="Caudex"/>
                <a:cs typeface="Caudex"/>
                <a:sym typeface="Caudex"/>
              </a:defRPr>
            </a:lvl7pPr>
            <a:lvl8pPr lvl="7" algn="ctr" rtl="0">
              <a:lnSpc>
                <a:spcPct val="100000"/>
              </a:lnSpc>
              <a:spcBef>
                <a:spcPts val="0"/>
              </a:spcBef>
              <a:spcAft>
                <a:spcPts val="0"/>
              </a:spcAft>
              <a:buSzPts val="1000"/>
              <a:buFont typeface="Caudex"/>
              <a:buNone/>
              <a:defRPr sz="1000" b="1">
                <a:latin typeface="Caudex"/>
                <a:ea typeface="Caudex"/>
                <a:cs typeface="Caudex"/>
                <a:sym typeface="Caudex"/>
              </a:defRPr>
            </a:lvl8pPr>
            <a:lvl9pPr lvl="8" algn="ctr" rtl="0">
              <a:lnSpc>
                <a:spcPct val="100000"/>
              </a:lnSpc>
              <a:spcBef>
                <a:spcPts val="0"/>
              </a:spcBef>
              <a:spcAft>
                <a:spcPts val="0"/>
              </a:spcAft>
              <a:buSzPts val="1000"/>
              <a:buFont typeface="Caudex"/>
              <a:buNone/>
              <a:defRPr sz="1000" b="1">
                <a:latin typeface="Caudex"/>
                <a:ea typeface="Caudex"/>
                <a:cs typeface="Caudex"/>
                <a:sym typeface="Caudex"/>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wo columns 3">
  <p:cSld name="Title and two columns 3">
    <p:bg>
      <p:bgPr>
        <a:blipFill>
          <a:blip r:embed="rId2">
            <a:alphaModFix/>
          </a:blip>
          <a:stretch>
            <a:fillRect/>
          </a:stretch>
        </a:blipFill>
        <a:effectLst/>
      </p:bgPr>
    </p:bg>
    <p:spTree>
      <p:nvGrpSpPr>
        <p:cNvPr id="1" name="Shape 167"/>
        <p:cNvGrpSpPr/>
        <p:nvPr/>
      </p:nvGrpSpPr>
      <p:grpSpPr>
        <a:xfrm>
          <a:off x="0" y="0"/>
          <a:ext cx="0" cy="0"/>
          <a:chOff x="0" y="0"/>
          <a:chExt cx="0" cy="0"/>
        </a:xfrm>
      </p:grpSpPr>
      <p:sp>
        <p:nvSpPr>
          <p:cNvPr id="168" name="Google Shape;168;p18"/>
          <p:cNvSpPr txBox="1">
            <a:spLocks noGrp="1"/>
          </p:cNvSpPr>
          <p:nvPr>
            <p:ph type="title" hasCustomPrompt="1"/>
          </p:nvPr>
        </p:nvSpPr>
        <p:spPr>
          <a:xfrm>
            <a:off x="2243004" y="1294300"/>
            <a:ext cx="791400" cy="527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3200"/>
              <a:buNone/>
              <a:defRPr/>
            </a:lvl1pPr>
            <a:lvl2pPr lvl="1" algn="ctr" rtl="0">
              <a:lnSpc>
                <a:spcPct val="100000"/>
              </a:lnSpc>
              <a:spcBef>
                <a:spcPts val="0"/>
              </a:spcBef>
              <a:spcAft>
                <a:spcPts val="0"/>
              </a:spcAft>
              <a:buClr>
                <a:schemeClr val="dk2"/>
              </a:buClr>
              <a:buSzPts val="3200"/>
              <a:buNone/>
              <a:defRPr sz="3200">
                <a:solidFill>
                  <a:schemeClr val="dk2"/>
                </a:solidFill>
              </a:defRPr>
            </a:lvl2pPr>
            <a:lvl3pPr lvl="2" algn="ctr" rtl="0">
              <a:lnSpc>
                <a:spcPct val="100000"/>
              </a:lnSpc>
              <a:spcBef>
                <a:spcPts val="0"/>
              </a:spcBef>
              <a:spcAft>
                <a:spcPts val="0"/>
              </a:spcAft>
              <a:buClr>
                <a:schemeClr val="dk2"/>
              </a:buClr>
              <a:buSzPts val="3200"/>
              <a:buNone/>
              <a:defRPr sz="3200">
                <a:solidFill>
                  <a:schemeClr val="dk2"/>
                </a:solidFill>
              </a:defRPr>
            </a:lvl3pPr>
            <a:lvl4pPr lvl="3" algn="ctr" rtl="0">
              <a:lnSpc>
                <a:spcPct val="100000"/>
              </a:lnSpc>
              <a:spcBef>
                <a:spcPts val="0"/>
              </a:spcBef>
              <a:spcAft>
                <a:spcPts val="0"/>
              </a:spcAft>
              <a:buClr>
                <a:schemeClr val="dk2"/>
              </a:buClr>
              <a:buSzPts val="3200"/>
              <a:buNone/>
              <a:defRPr sz="3200">
                <a:solidFill>
                  <a:schemeClr val="dk2"/>
                </a:solidFill>
              </a:defRPr>
            </a:lvl4pPr>
            <a:lvl5pPr lvl="4" algn="ctr" rtl="0">
              <a:lnSpc>
                <a:spcPct val="100000"/>
              </a:lnSpc>
              <a:spcBef>
                <a:spcPts val="0"/>
              </a:spcBef>
              <a:spcAft>
                <a:spcPts val="0"/>
              </a:spcAft>
              <a:buClr>
                <a:schemeClr val="dk2"/>
              </a:buClr>
              <a:buSzPts val="3200"/>
              <a:buNone/>
              <a:defRPr sz="3200">
                <a:solidFill>
                  <a:schemeClr val="dk2"/>
                </a:solidFill>
              </a:defRPr>
            </a:lvl5pPr>
            <a:lvl6pPr lvl="5" algn="ctr" rtl="0">
              <a:lnSpc>
                <a:spcPct val="100000"/>
              </a:lnSpc>
              <a:spcBef>
                <a:spcPts val="0"/>
              </a:spcBef>
              <a:spcAft>
                <a:spcPts val="0"/>
              </a:spcAft>
              <a:buClr>
                <a:schemeClr val="dk2"/>
              </a:buClr>
              <a:buSzPts val="3200"/>
              <a:buNone/>
              <a:defRPr sz="3200">
                <a:solidFill>
                  <a:schemeClr val="dk2"/>
                </a:solidFill>
              </a:defRPr>
            </a:lvl6pPr>
            <a:lvl7pPr lvl="6" algn="ctr" rtl="0">
              <a:lnSpc>
                <a:spcPct val="100000"/>
              </a:lnSpc>
              <a:spcBef>
                <a:spcPts val="0"/>
              </a:spcBef>
              <a:spcAft>
                <a:spcPts val="0"/>
              </a:spcAft>
              <a:buClr>
                <a:schemeClr val="dk2"/>
              </a:buClr>
              <a:buSzPts val="3200"/>
              <a:buNone/>
              <a:defRPr sz="3200">
                <a:solidFill>
                  <a:schemeClr val="dk2"/>
                </a:solidFill>
              </a:defRPr>
            </a:lvl7pPr>
            <a:lvl8pPr lvl="7" algn="ctr" rtl="0">
              <a:lnSpc>
                <a:spcPct val="100000"/>
              </a:lnSpc>
              <a:spcBef>
                <a:spcPts val="0"/>
              </a:spcBef>
              <a:spcAft>
                <a:spcPts val="0"/>
              </a:spcAft>
              <a:buClr>
                <a:schemeClr val="dk2"/>
              </a:buClr>
              <a:buSzPts val="3200"/>
              <a:buNone/>
              <a:defRPr sz="3200">
                <a:solidFill>
                  <a:schemeClr val="dk2"/>
                </a:solidFill>
              </a:defRPr>
            </a:lvl8pPr>
            <a:lvl9pPr lvl="8" algn="ctr" rtl="0">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169" name="Google Shape;169;p18"/>
          <p:cNvSpPr txBox="1">
            <a:spLocks noGrp="1"/>
          </p:cNvSpPr>
          <p:nvPr>
            <p:ph type="subTitle" idx="1"/>
          </p:nvPr>
        </p:nvSpPr>
        <p:spPr>
          <a:xfrm>
            <a:off x="1179654" y="1944029"/>
            <a:ext cx="2918100" cy="371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200" b="1">
                <a:latin typeface="Caudex"/>
                <a:ea typeface="Caudex"/>
                <a:cs typeface="Caudex"/>
                <a:sym typeface="Caudex"/>
              </a:defRPr>
            </a:lvl1pPr>
            <a:lvl2pPr lvl="1" rtl="0">
              <a:lnSpc>
                <a:spcPct val="100000"/>
              </a:lnSpc>
              <a:spcBef>
                <a:spcPts val="0"/>
              </a:spcBef>
              <a:spcAft>
                <a:spcPts val="0"/>
              </a:spcAft>
              <a:buNone/>
              <a:defRPr sz="2200" b="1">
                <a:latin typeface="Caudex"/>
                <a:ea typeface="Caudex"/>
                <a:cs typeface="Caudex"/>
                <a:sym typeface="Caudex"/>
              </a:defRPr>
            </a:lvl2pPr>
            <a:lvl3pPr lvl="2" rtl="0">
              <a:lnSpc>
                <a:spcPct val="100000"/>
              </a:lnSpc>
              <a:spcBef>
                <a:spcPts val="0"/>
              </a:spcBef>
              <a:spcAft>
                <a:spcPts val="0"/>
              </a:spcAft>
              <a:buNone/>
              <a:defRPr sz="2200" b="1">
                <a:latin typeface="Caudex"/>
                <a:ea typeface="Caudex"/>
                <a:cs typeface="Caudex"/>
                <a:sym typeface="Caudex"/>
              </a:defRPr>
            </a:lvl3pPr>
            <a:lvl4pPr lvl="3" rtl="0">
              <a:lnSpc>
                <a:spcPct val="100000"/>
              </a:lnSpc>
              <a:spcBef>
                <a:spcPts val="0"/>
              </a:spcBef>
              <a:spcAft>
                <a:spcPts val="0"/>
              </a:spcAft>
              <a:buNone/>
              <a:defRPr sz="2200" b="1">
                <a:latin typeface="Caudex"/>
                <a:ea typeface="Caudex"/>
                <a:cs typeface="Caudex"/>
                <a:sym typeface="Caudex"/>
              </a:defRPr>
            </a:lvl4pPr>
            <a:lvl5pPr lvl="4" rtl="0">
              <a:lnSpc>
                <a:spcPct val="100000"/>
              </a:lnSpc>
              <a:spcBef>
                <a:spcPts val="0"/>
              </a:spcBef>
              <a:spcAft>
                <a:spcPts val="0"/>
              </a:spcAft>
              <a:buNone/>
              <a:defRPr sz="2200" b="1">
                <a:latin typeface="Caudex"/>
                <a:ea typeface="Caudex"/>
                <a:cs typeface="Caudex"/>
                <a:sym typeface="Caudex"/>
              </a:defRPr>
            </a:lvl5pPr>
            <a:lvl6pPr lvl="5" rtl="0">
              <a:lnSpc>
                <a:spcPct val="100000"/>
              </a:lnSpc>
              <a:spcBef>
                <a:spcPts val="0"/>
              </a:spcBef>
              <a:spcAft>
                <a:spcPts val="0"/>
              </a:spcAft>
              <a:buNone/>
              <a:defRPr sz="2200" b="1">
                <a:latin typeface="Caudex"/>
                <a:ea typeface="Caudex"/>
                <a:cs typeface="Caudex"/>
                <a:sym typeface="Caudex"/>
              </a:defRPr>
            </a:lvl6pPr>
            <a:lvl7pPr lvl="6" rtl="0">
              <a:lnSpc>
                <a:spcPct val="100000"/>
              </a:lnSpc>
              <a:spcBef>
                <a:spcPts val="0"/>
              </a:spcBef>
              <a:spcAft>
                <a:spcPts val="0"/>
              </a:spcAft>
              <a:buNone/>
              <a:defRPr sz="2200" b="1">
                <a:latin typeface="Caudex"/>
                <a:ea typeface="Caudex"/>
                <a:cs typeface="Caudex"/>
                <a:sym typeface="Caudex"/>
              </a:defRPr>
            </a:lvl7pPr>
            <a:lvl8pPr lvl="7" rtl="0">
              <a:lnSpc>
                <a:spcPct val="100000"/>
              </a:lnSpc>
              <a:spcBef>
                <a:spcPts val="0"/>
              </a:spcBef>
              <a:spcAft>
                <a:spcPts val="0"/>
              </a:spcAft>
              <a:buNone/>
              <a:defRPr sz="2200" b="1">
                <a:latin typeface="Caudex"/>
                <a:ea typeface="Caudex"/>
                <a:cs typeface="Caudex"/>
                <a:sym typeface="Caudex"/>
              </a:defRPr>
            </a:lvl8pPr>
            <a:lvl9pPr lvl="8" rtl="0">
              <a:lnSpc>
                <a:spcPct val="100000"/>
              </a:lnSpc>
              <a:spcBef>
                <a:spcPts val="0"/>
              </a:spcBef>
              <a:spcAft>
                <a:spcPts val="0"/>
              </a:spcAft>
              <a:buNone/>
              <a:defRPr sz="2200" b="1">
                <a:latin typeface="Caudex"/>
                <a:ea typeface="Caudex"/>
                <a:cs typeface="Caudex"/>
                <a:sym typeface="Caudex"/>
              </a:defRPr>
            </a:lvl9pPr>
          </a:lstStyle>
          <a:p>
            <a:endParaRPr/>
          </a:p>
        </p:txBody>
      </p:sp>
      <p:sp>
        <p:nvSpPr>
          <p:cNvPr id="170" name="Google Shape;170;p18"/>
          <p:cNvSpPr txBox="1">
            <a:spLocks noGrp="1"/>
          </p:cNvSpPr>
          <p:nvPr>
            <p:ph type="subTitle" idx="2"/>
          </p:nvPr>
        </p:nvSpPr>
        <p:spPr>
          <a:xfrm>
            <a:off x="1179654" y="2316621"/>
            <a:ext cx="2918100" cy="592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500"/>
            </a:lvl1pPr>
            <a:lvl2pPr lvl="1" rtl="0">
              <a:lnSpc>
                <a:spcPct val="100000"/>
              </a:lnSpc>
              <a:spcBef>
                <a:spcPts val="0"/>
              </a:spcBef>
              <a:spcAft>
                <a:spcPts val="0"/>
              </a:spcAft>
              <a:buNone/>
              <a:defRPr sz="1500"/>
            </a:lvl2pPr>
            <a:lvl3pPr lvl="2" rtl="0">
              <a:lnSpc>
                <a:spcPct val="100000"/>
              </a:lnSpc>
              <a:spcBef>
                <a:spcPts val="0"/>
              </a:spcBef>
              <a:spcAft>
                <a:spcPts val="0"/>
              </a:spcAft>
              <a:buNone/>
              <a:defRPr sz="1500"/>
            </a:lvl3pPr>
            <a:lvl4pPr lvl="3" rtl="0">
              <a:lnSpc>
                <a:spcPct val="100000"/>
              </a:lnSpc>
              <a:spcBef>
                <a:spcPts val="0"/>
              </a:spcBef>
              <a:spcAft>
                <a:spcPts val="0"/>
              </a:spcAft>
              <a:buNone/>
              <a:defRPr sz="1500"/>
            </a:lvl4pPr>
            <a:lvl5pPr lvl="4" rtl="0">
              <a:lnSpc>
                <a:spcPct val="100000"/>
              </a:lnSpc>
              <a:spcBef>
                <a:spcPts val="0"/>
              </a:spcBef>
              <a:spcAft>
                <a:spcPts val="0"/>
              </a:spcAft>
              <a:buNone/>
              <a:defRPr sz="1500"/>
            </a:lvl5pPr>
            <a:lvl6pPr lvl="5" rtl="0">
              <a:lnSpc>
                <a:spcPct val="100000"/>
              </a:lnSpc>
              <a:spcBef>
                <a:spcPts val="0"/>
              </a:spcBef>
              <a:spcAft>
                <a:spcPts val="0"/>
              </a:spcAft>
              <a:buNone/>
              <a:defRPr sz="1500"/>
            </a:lvl6pPr>
            <a:lvl7pPr lvl="6" rtl="0">
              <a:lnSpc>
                <a:spcPct val="100000"/>
              </a:lnSpc>
              <a:spcBef>
                <a:spcPts val="0"/>
              </a:spcBef>
              <a:spcAft>
                <a:spcPts val="0"/>
              </a:spcAft>
              <a:buNone/>
              <a:defRPr sz="1500"/>
            </a:lvl7pPr>
            <a:lvl8pPr lvl="7" rtl="0">
              <a:lnSpc>
                <a:spcPct val="100000"/>
              </a:lnSpc>
              <a:spcBef>
                <a:spcPts val="0"/>
              </a:spcBef>
              <a:spcAft>
                <a:spcPts val="0"/>
              </a:spcAft>
              <a:buNone/>
              <a:defRPr sz="1500"/>
            </a:lvl8pPr>
            <a:lvl9pPr lvl="8" rtl="0">
              <a:lnSpc>
                <a:spcPct val="100000"/>
              </a:lnSpc>
              <a:spcBef>
                <a:spcPts val="0"/>
              </a:spcBef>
              <a:spcAft>
                <a:spcPts val="0"/>
              </a:spcAft>
              <a:buNone/>
              <a:defRPr sz="1500"/>
            </a:lvl9pPr>
          </a:lstStyle>
          <a:p>
            <a:endParaRPr/>
          </a:p>
        </p:txBody>
      </p:sp>
      <p:sp>
        <p:nvSpPr>
          <p:cNvPr id="171" name="Google Shape;171;p18"/>
          <p:cNvSpPr txBox="1">
            <a:spLocks noGrp="1"/>
          </p:cNvSpPr>
          <p:nvPr>
            <p:ph type="title" idx="3" hasCustomPrompt="1"/>
          </p:nvPr>
        </p:nvSpPr>
        <p:spPr>
          <a:xfrm>
            <a:off x="2243004" y="2954704"/>
            <a:ext cx="791400" cy="527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3200"/>
              <a:buNone/>
              <a:defRPr/>
            </a:lvl1pPr>
            <a:lvl2pPr lvl="1" algn="ctr" rtl="0">
              <a:lnSpc>
                <a:spcPct val="100000"/>
              </a:lnSpc>
              <a:spcBef>
                <a:spcPts val="0"/>
              </a:spcBef>
              <a:spcAft>
                <a:spcPts val="0"/>
              </a:spcAft>
              <a:buClr>
                <a:schemeClr val="dk2"/>
              </a:buClr>
              <a:buSzPts val="3200"/>
              <a:buNone/>
              <a:defRPr sz="3200">
                <a:solidFill>
                  <a:schemeClr val="dk2"/>
                </a:solidFill>
              </a:defRPr>
            </a:lvl2pPr>
            <a:lvl3pPr lvl="2" algn="ctr" rtl="0">
              <a:lnSpc>
                <a:spcPct val="100000"/>
              </a:lnSpc>
              <a:spcBef>
                <a:spcPts val="0"/>
              </a:spcBef>
              <a:spcAft>
                <a:spcPts val="0"/>
              </a:spcAft>
              <a:buClr>
                <a:schemeClr val="dk2"/>
              </a:buClr>
              <a:buSzPts val="3200"/>
              <a:buNone/>
              <a:defRPr sz="3200">
                <a:solidFill>
                  <a:schemeClr val="dk2"/>
                </a:solidFill>
              </a:defRPr>
            </a:lvl3pPr>
            <a:lvl4pPr lvl="3" algn="ctr" rtl="0">
              <a:lnSpc>
                <a:spcPct val="100000"/>
              </a:lnSpc>
              <a:spcBef>
                <a:spcPts val="0"/>
              </a:spcBef>
              <a:spcAft>
                <a:spcPts val="0"/>
              </a:spcAft>
              <a:buClr>
                <a:schemeClr val="dk2"/>
              </a:buClr>
              <a:buSzPts val="3200"/>
              <a:buNone/>
              <a:defRPr sz="3200">
                <a:solidFill>
                  <a:schemeClr val="dk2"/>
                </a:solidFill>
              </a:defRPr>
            </a:lvl4pPr>
            <a:lvl5pPr lvl="4" algn="ctr" rtl="0">
              <a:lnSpc>
                <a:spcPct val="100000"/>
              </a:lnSpc>
              <a:spcBef>
                <a:spcPts val="0"/>
              </a:spcBef>
              <a:spcAft>
                <a:spcPts val="0"/>
              </a:spcAft>
              <a:buClr>
                <a:schemeClr val="dk2"/>
              </a:buClr>
              <a:buSzPts val="3200"/>
              <a:buNone/>
              <a:defRPr sz="3200">
                <a:solidFill>
                  <a:schemeClr val="dk2"/>
                </a:solidFill>
              </a:defRPr>
            </a:lvl5pPr>
            <a:lvl6pPr lvl="5" algn="ctr" rtl="0">
              <a:lnSpc>
                <a:spcPct val="100000"/>
              </a:lnSpc>
              <a:spcBef>
                <a:spcPts val="0"/>
              </a:spcBef>
              <a:spcAft>
                <a:spcPts val="0"/>
              </a:spcAft>
              <a:buClr>
                <a:schemeClr val="dk2"/>
              </a:buClr>
              <a:buSzPts val="3200"/>
              <a:buNone/>
              <a:defRPr sz="3200">
                <a:solidFill>
                  <a:schemeClr val="dk2"/>
                </a:solidFill>
              </a:defRPr>
            </a:lvl6pPr>
            <a:lvl7pPr lvl="6" algn="ctr" rtl="0">
              <a:lnSpc>
                <a:spcPct val="100000"/>
              </a:lnSpc>
              <a:spcBef>
                <a:spcPts val="0"/>
              </a:spcBef>
              <a:spcAft>
                <a:spcPts val="0"/>
              </a:spcAft>
              <a:buClr>
                <a:schemeClr val="dk2"/>
              </a:buClr>
              <a:buSzPts val="3200"/>
              <a:buNone/>
              <a:defRPr sz="3200">
                <a:solidFill>
                  <a:schemeClr val="dk2"/>
                </a:solidFill>
              </a:defRPr>
            </a:lvl7pPr>
            <a:lvl8pPr lvl="7" algn="ctr" rtl="0">
              <a:lnSpc>
                <a:spcPct val="100000"/>
              </a:lnSpc>
              <a:spcBef>
                <a:spcPts val="0"/>
              </a:spcBef>
              <a:spcAft>
                <a:spcPts val="0"/>
              </a:spcAft>
              <a:buClr>
                <a:schemeClr val="dk2"/>
              </a:buClr>
              <a:buSzPts val="3200"/>
              <a:buNone/>
              <a:defRPr sz="3200">
                <a:solidFill>
                  <a:schemeClr val="dk2"/>
                </a:solidFill>
              </a:defRPr>
            </a:lvl8pPr>
            <a:lvl9pPr lvl="8" algn="ctr" rtl="0">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172" name="Google Shape;172;p18"/>
          <p:cNvSpPr txBox="1">
            <a:spLocks noGrp="1"/>
          </p:cNvSpPr>
          <p:nvPr>
            <p:ph type="subTitle" idx="4"/>
          </p:nvPr>
        </p:nvSpPr>
        <p:spPr>
          <a:xfrm>
            <a:off x="1179654" y="3604433"/>
            <a:ext cx="2918100" cy="371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200" b="1">
                <a:latin typeface="Caudex"/>
                <a:ea typeface="Caudex"/>
                <a:cs typeface="Caudex"/>
                <a:sym typeface="Caudex"/>
              </a:defRPr>
            </a:lvl1pPr>
            <a:lvl2pPr lvl="1" rtl="0">
              <a:lnSpc>
                <a:spcPct val="100000"/>
              </a:lnSpc>
              <a:spcBef>
                <a:spcPts val="0"/>
              </a:spcBef>
              <a:spcAft>
                <a:spcPts val="0"/>
              </a:spcAft>
              <a:buNone/>
              <a:defRPr sz="2200" b="1">
                <a:latin typeface="Caudex"/>
                <a:ea typeface="Caudex"/>
                <a:cs typeface="Caudex"/>
                <a:sym typeface="Caudex"/>
              </a:defRPr>
            </a:lvl2pPr>
            <a:lvl3pPr lvl="2" rtl="0">
              <a:lnSpc>
                <a:spcPct val="100000"/>
              </a:lnSpc>
              <a:spcBef>
                <a:spcPts val="0"/>
              </a:spcBef>
              <a:spcAft>
                <a:spcPts val="0"/>
              </a:spcAft>
              <a:buNone/>
              <a:defRPr sz="2200" b="1">
                <a:latin typeface="Caudex"/>
                <a:ea typeface="Caudex"/>
                <a:cs typeface="Caudex"/>
                <a:sym typeface="Caudex"/>
              </a:defRPr>
            </a:lvl3pPr>
            <a:lvl4pPr lvl="3" rtl="0">
              <a:lnSpc>
                <a:spcPct val="100000"/>
              </a:lnSpc>
              <a:spcBef>
                <a:spcPts val="0"/>
              </a:spcBef>
              <a:spcAft>
                <a:spcPts val="0"/>
              </a:spcAft>
              <a:buNone/>
              <a:defRPr sz="2200" b="1">
                <a:latin typeface="Caudex"/>
                <a:ea typeface="Caudex"/>
                <a:cs typeface="Caudex"/>
                <a:sym typeface="Caudex"/>
              </a:defRPr>
            </a:lvl4pPr>
            <a:lvl5pPr lvl="4" rtl="0">
              <a:lnSpc>
                <a:spcPct val="100000"/>
              </a:lnSpc>
              <a:spcBef>
                <a:spcPts val="0"/>
              </a:spcBef>
              <a:spcAft>
                <a:spcPts val="0"/>
              </a:spcAft>
              <a:buNone/>
              <a:defRPr sz="2200" b="1">
                <a:latin typeface="Caudex"/>
                <a:ea typeface="Caudex"/>
                <a:cs typeface="Caudex"/>
                <a:sym typeface="Caudex"/>
              </a:defRPr>
            </a:lvl5pPr>
            <a:lvl6pPr lvl="5" rtl="0">
              <a:lnSpc>
                <a:spcPct val="100000"/>
              </a:lnSpc>
              <a:spcBef>
                <a:spcPts val="0"/>
              </a:spcBef>
              <a:spcAft>
                <a:spcPts val="0"/>
              </a:spcAft>
              <a:buNone/>
              <a:defRPr sz="2200" b="1">
                <a:latin typeface="Caudex"/>
                <a:ea typeface="Caudex"/>
                <a:cs typeface="Caudex"/>
                <a:sym typeface="Caudex"/>
              </a:defRPr>
            </a:lvl6pPr>
            <a:lvl7pPr lvl="6" rtl="0">
              <a:lnSpc>
                <a:spcPct val="100000"/>
              </a:lnSpc>
              <a:spcBef>
                <a:spcPts val="0"/>
              </a:spcBef>
              <a:spcAft>
                <a:spcPts val="0"/>
              </a:spcAft>
              <a:buNone/>
              <a:defRPr sz="2200" b="1">
                <a:latin typeface="Caudex"/>
                <a:ea typeface="Caudex"/>
                <a:cs typeface="Caudex"/>
                <a:sym typeface="Caudex"/>
              </a:defRPr>
            </a:lvl7pPr>
            <a:lvl8pPr lvl="7" rtl="0">
              <a:lnSpc>
                <a:spcPct val="100000"/>
              </a:lnSpc>
              <a:spcBef>
                <a:spcPts val="0"/>
              </a:spcBef>
              <a:spcAft>
                <a:spcPts val="0"/>
              </a:spcAft>
              <a:buNone/>
              <a:defRPr sz="2200" b="1">
                <a:latin typeface="Caudex"/>
                <a:ea typeface="Caudex"/>
                <a:cs typeface="Caudex"/>
                <a:sym typeface="Caudex"/>
              </a:defRPr>
            </a:lvl8pPr>
            <a:lvl9pPr lvl="8" rtl="0">
              <a:lnSpc>
                <a:spcPct val="100000"/>
              </a:lnSpc>
              <a:spcBef>
                <a:spcPts val="0"/>
              </a:spcBef>
              <a:spcAft>
                <a:spcPts val="0"/>
              </a:spcAft>
              <a:buNone/>
              <a:defRPr sz="2200" b="1">
                <a:latin typeface="Caudex"/>
                <a:ea typeface="Caudex"/>
                <a:cs typeface="Caudex"/>
                <a:sym typeface="Caudex"/>
              </a:defRPr>
            </a:lvl9pPr>
          </a:lstStyle>
          <a:p>
            <a:endParaRPr/>
          </a:p>
        </p:txBody>
      </p:sp>
      <p:sp>
        <p:nvSpPr>
          <p:cNvPr id="173" name="Google Shape;173;p18"/>
          <p:cNvSpPr txBox="1">
            <a:spLocks noGrp="1"/>
          </p:cNvSpPr>
          <p:nvPr>
            <p:ph type="subTitle" idx="5"/>
          </p:nvPr>
        </p:nvSpPr>
        <p:spPr>
          <a:xfrm>
            <a:off x="1179654" y="3977026"/>
            <a:ext cx="2918100" cy="592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500"/>
            </a:lvl1pPr>
            <a:lvl2pPr lvl="1" rtl="0">
              <a:lnSpc>
                <a:spcPct val="100000"/>
              </a:lnSpc>
              <a:spcBef>
                <a:spcPts val="0"/>
              </a:spcBef>
              <a:spcAft>
                <a:spcPts val="0"/>
              </a:spcAft>
              <a:buNone/>
              <a:defRPr sz="1500"/>
            </a:lvl2pPr>
            <a:lvl3pPr lvl="2" rtl="0">
              <a:lnSpc>
                <a:spcPct val="100000"/>
              </a:lnSpc>
              <a:spcBef>
                <a:spcPts val="0"/>
              </a:spcBef>
              <a:spcAft>
                <a:spcPts val="0"/>
              </a:spcAft>
              <a:buNone/>
              <a:defRPr sz="1500"/>
            </a:lvl3pPr>
            <a:lvl4pPr lvl="3" rtl="0">
              <a:lnSpc>
                <a:spcPct val="100000"/>
              </a:lnSpc>
              <a:spcBef>
                <a:spcPts val="0"/>
              </a:spcBef>
              <a:spcAft>
                <a:spcPts val="0"/>
              </a:spcAft>
              <a:buNone/>
              <a:defRPr sz="1500"/>
            </a:lvl4pPr>
            <a:lvl5pPr lvl="4" rtl="0">
              <a:lnSpc>
                <a:spcPct val="100000"/>
              </a:lnSpc>
              <a:spcBef>
                <a:spcPts val="0"/>
              </a:spcBef>
              <a:spcAft>
                <a:spcPts val="0"/>
              </a:spcAft>
              <a:buNone/>
              <a:defRPr sz="1500"/>
            </a:lvl5pPr>
            <a:lvl6pPr lvl="5" rtl="0">
              <a:lnSpc>
                <a:spcPct val="100000"/>
              </a:lnSpc>
              <a:spcBef>
                <a:spcPts val="0"/>
              </a:spcBef>
              <a:spcAft>
                <a:spcPts val="0"/>
              </a:spcAft>
              <a:buNone/>
              <a:defRPr sz="1500"/>
            </a:lvl6pPr>
            <a:lvl7pPr lvl="6" rtl="0">
              <a:lnSpc>
                <a:spcPct val="100000"/>
              </a:lnSpc>
              <a:spcBef>
                <a:spcPts val="0"/>
              </a:spcBef>
              <a:spcAft>
                <a:spcPts val="0"/>
              </a:spcAft>
              <a:buNone/>
              <a:defRPr sz="1500"/>
            </a:lvl7pPr>
            <a:lvl8pPr lvl="7" rtl="0">
              <a:lnSpc>
                <a:spcPct val="100000"/>
              </a:lnSpc>
              <a:spcBef>
                <a:spcPts val="0"/>
              </a:spcBef>
              <a:spcAft>
                <a:spcPts val="0"/>
              </a:spcAft>
              <a:buNone/>
              <a:defRPr sz="1500"/>
            </a:lvl8pPr>
            <a:lvl9pPr lvl="8" rtl="0">
              <a:lnSpc>
                <a:spcPct val="100000"/>
              </a:lnSpc>
              <a:spcBef>
                <a:spcPts val="0"/>
              </a:spcBef>
              <a:spcAft>
                <a:spcPts val="0"/>
              </a:spcAft>
              <a:buNone/>
              <a:defRPr sz="1500"/>
            </a:lvl9pPr>
          </a:lstStyle>
          <a:p>
            <a:endParaRPr/>
          </a:p>
        </p:txBody>
      </p:sp>
      <p:sp>
        <p:nvSpPr>
          <p:cNvPr id="174" name="Google Shape;174;p18"/>
          <p:cNvSpPr txBox="1">
            <a:spLocks noGrp="1"/>
          </p:cNvSpPr>
          <p:nvPr>
            <p:ph type="title" idx="6"/>
          </p:nvPr>
        </p:nvSpPr>
        <p:spPr>
          <a:xfrm>
            <a:off x="999050" y="387600"/>
            <a:ext cx="7425000" cy="592200"/>
          </a:xfrm>
          <a:prstGeom prst="rect">
            <a:avLst/>
          </a:prstGeom>
          <a:noFill/>
        </p:spPr>
        <p:txBody>
          <a:bodyPr spcFirstLastPara="1" wrap="square" lIns="91425" tIns="91425" rIns="91425" bIns="91425" anchor="t" anchorCtr="0">
            <a:noAutofit/>
          </a:bodyPr>
          <a:lstStyle>
            <a:lvl1pPr lvl="0" algn="r" rtl="0">
              <a:spcBef>
                <a:spcPts val="0"/>
              </a:spcBef>
              <a:spcAft>
                <a:spcPts val="0"/>
              </a:spcAft>
              <a:buClr>
                <a:schemeClr val="dk2"/>
              </a:buClr>
              <a:buSzPts val="3200"/>
              <a:buFont typeface="Fredoka One"/>
              <a:buNone/>
              <a:defRPr sz="3200"/>
            </a:lvl1pPr>
            <a:lvl2pPr lvl="1"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2pPr>
            <a:lvl3pPr lvl="2"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3pPr>
            <a:lvl4pPr lvl="3"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4pPr>
            <a:lvl5pPr lvl="4"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5pPr>
            <a:lvl6pPr lvl="5"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6pPr>
            <a:lvl7pPr lvl="6"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7pPr>
            <a:lvl8pPr lvl="7"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8pPr>
            <a:lvl9pPr lvl="8"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9pPr>
          </a:lstStyle>
          <a:p>
            <a:endParaRPr/>
          </a:p>
        </p:txBody>
      </p:sp>
      <p:sp>
        <p:nvSpPr>
          <p:cNvPr id="175" name="Google Shape;175;p18"/>
          <p:cNvSpPr txBox="1">
            <a:spLocks noGrp="1"/>
          </p:cNvSpPr>
          <p:nvPr>
            <p:ph type="subTitle" idx="7"/>
          </p:nvPr>
        </p:nvSpPr>
        <p:spPr>
          <a:xfrm rot="-5400000">
            <a:off x="-311837" y="3635425"/>
            <a:ext cx="1847100" cy="274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000"/>
              <a:buFont typeface="Caudex"/>
              <a:buNone/>
              <a:defRPr sz="1000" b="1">
                <a:latin typeface="Caudex"/>
                <a:ea typeface="Caudex"/>
                <a:cs typeface="Caudex"/>
                <a:sym typeface="Caudex"/>
              </a:defRPr>
            </a:lvl1pPr>
            <a:lvl2pPr lvl="1" algn="ctr" rtl="0">
              <a:lnSpc>
                <a:spcPct val="100000"/>
              </a:lnSpc>
              <a:spcBef>
                <a:spcPts val="0"/>
              </a:spcBef>
              <a:spcAft>
                <a:spcPts val="0"/>
              </a:spcAft>
              <a:buSzPts val="1000"/>
              <a:buFont typeface="Caudex"/>
              <a:buNone/>
              <a:defRPr sz="1000" b="1">
                <a:latin typeface="Caudex"/>
                <a:ea typeface="Caudex"/>
                <a:cs typeface="Caudex"/>
                <a:sym typeface="Caudex"/>
              </a:defRPr>
            </a:lvl2pPr>
            <a:lvl3pPr lvl="2" algn="ctr" rtl="0">
              <a:lnSpc>
                <a:spcPct val="100000"/>
              </a:lnSpc>
              <a:spcBef>
                <a:spcPts val="0"/>
              </a:spcBef>
              <a:spcAft>
                <a:spcPts val="0"/>
              </a:spcAft>
              <a:buSzPts val="1000"/>
              <a:buFont typeface="Caudex"/>
              <a:buNone/>
              <a:defRPr sz="1000" b="1">
                <a:latin typeface="Caudex"/>
                <a:ea typeface="Caudex"/>
                <a:cs typeface="Caudex"/>
                <a:sym typeface="Caudex"/>
              </a:defRPr>
            </a:lvl3pPr>
            <a:lvl4pPr lvl="3" algn="ctr" rtl="0">
              <a:lnSpc>
                <a:spcPct val="100000"/>
              </a:lnSpc>
              <a:spcBef>
                <a:spcPts val="0"/>
              </a:spcBef>
              <a:spcAft>
                <a:spcPts val="0"/>
              </a:spcAft>
              <a:buSzPts val="1000"/>
              <a:buFont typeface="Caudex"/>
              <a:buNone/>
              <a:defRPr sz="1000" b="1">
                <a:latin typeface="Caudex"/>
                <a:ea typeface="Caudex"/>
                <a:cs typeface="Caudex"/>
                <a:sym typeface="Caudex"/>
              </a:defRPr>
            </a:lvl4pPr>
            <a:lvl5pPr lvl="4" algn="ctr" rtl="0">
              <a:lnSpc>
                <a:spcPct val="100000"/>
              </a:lnSpc>
              <a:spcBef>
                <a:spcPts val="0"/>
              </a:spcBef>
              <a:spcAft>
                <a:spcPts val="0"/>
              </a:spcAft>
              <a:buSzPts val="1000"/>
              <a:buFont typeface="Caudex"/>
              <a:buNone/>
              <a:defRPr sz="1000" b="1">
                <a:latin typeface="Caudex"/>
                <a:ea typeface="Caudex"/>
                <a:cs typeface="Caudex"/>
                <a:sym typeface="Caudex"/>
              </a:defRPr>
            </a:lvl5pPr>
            <a:lvl6pPr lvl="5" algn="ctr" rtl="0">
              <a:lnSpc>
                <a:spcPct val="100000"/>
              </a:lnSpc>
              <a:spcBef>
                <a:spcPts val="0"/>
              </a:spcBef>
              <a:spcAft>
                <a:spcPts val="0"/>
              </a:spcAft>
              <a:buSzPts val="1000"/>
              <a:buFont typeface="Caudex"/>
              <a:buNone/>
              <a:defRPr sz="1000" b="1">
                <a:latin typeface="Caudex"/>
                <a:ea typeface="Caudex"/>
                <a:cs typeface="Caudex"/>
                <a:sym typeface="Caudex"/>
              </a:defRPr>
            </a:lvl6pPr>
            <a:lvl7pPr lvl="6" algn="ctr" rtl="0">
              <a:lnSpc>
                <a:spcPct val="100000"/>
              </a:lnSpc>
              <a:spcBef>
                <a:spcPts val="0"/>
              </a:spcBef>
              <a:spcAft>
                <a:spcPts val="0"/>
              </a:spcAft>
              <a:buSzPts val="1000"/>
              <a:buFont typeface="Caudex"/>
              <a:buNone/>
              <a:defRPr sz="1000" b="1">
                <a:latin typeface="Caudex"/>
                <a:ea typeface="Caudex"/>
                <a:cs typeface="Caudex"/>
                <a:sym typeface="Caudex"/>
              </a:defRPr>
            </a:lvl7pPr>
            <a:lvl8pPr lvl="7" algn="ctr" rtl="0">
              <a:lnSpc>
                <a:spcPct val="100000"/>
              </a:lnSpc>
              <a:spcBef>
                <a:spcPts val="0"/>
              </a:spcBef>
              <a:spcAft>
                <a:spcPts val="0"/>
              </a:spcAft>
              <a:buSzPts val="1000"/>
              <a:buFont typeface="Caudex"/>
              <a:buNone/>
              <a:defRPr sz="1000" b="1">
                <a:latin typeface="Caudex"/>
                <a:ea typeface="Caudex"/>
                <a:cs typeface="Caudex"/>
                <a:sym typeface="Caudex"/>
              </a:defRPr>
            </a:lvl8pPr>
            <a:lvl9pPr lvl="8" algn="ctr" rtl="0">
              <a:lnSpc>
                <a:spcPct val="100000"/>
              </a:lnSpc>
              <a:spcBef>
                <a:spcPts val="0"/>
              </a:spcBef>
              <a:spcAft>
                <a:spcPts val="0"/>
              </a:spcAft>
              <a:buSzPts val="1000"/>
              <a:buFont typeface="Caudex"/>
              <a:buNone/>
              <a:defRPr sz="1000" b="1">
                <a:latin typeface="Caudex"/>
                <a:ea typeface="Caudex"/>
                <a:cs typeface="Caudex"/>
                <a:sym typeface="Caudex"/>
              </a:defRPr>
            </a:lvl9pPr>
          </a:lstStyle>
          <a:p>
            <a:endParaRPr/>
          </a:p>
        </p:txBody>
      </p:sp>
      <p:grpSp>
        <p:nvGrpSpPr>
          <p:cNvPr id="176" name="Google Shape;176;p18"/>
          <p:cNvGrpSpPr/>
          <p:nvPr/>
        </p:nvGrpSpPr>
        <p:grpSpPr>
          <a:xfrm rot="10800000">
            <a:off x="502684" y="537208"/>
            <a:ext cx="226057" cy="2422921"/>
            <a:chOff x="8423375" y="2185659"/>
            <a:chExt cx="226057" cy="2422921"/>
          </a:xfrm>
        </p:grpSpPr>
        <p:cxnSp>
          <p:nvCxnSpPr>
            <p:cNvPr id="177" name="Google Shape;177;p18"/>
            <p:cNvCxnSpPr/>
            <p:nvPr/>
          </p:nvCxnSpPr>
          <p:spPr>
            <a:xfrm>
              <a:off x="8536404" y="2185659"/>
              <a:ext cx="0" cy="1914900"/>
            </a:xfrm>
            <a:prstGeom prst="straightConnector1">
              <a:avLst/>
            </a:prstGeom>
            <a:noFill/>
            <a:ln w="19050" cap="rnd" cmpd="sng">
              <a:solidFill>
                <a:schemeClr val="dk1"/>
              </a:solidFill>
              <a:prstDash val="solid"/>
              <a:round/>
              <a:headEnd type="none" w="med" len="med"/>
              <a:tailEnd type="none" w="med" len="med"/>
            </a:ln>
          </p:spPr>
        </p:cxnSp>
        <p:sp>
          <p:nvSpPr>
            <p:cNvPr id="178" name="Google Shape;178;p18"/>
            <p:cNvSpPr/>
            <p:nvPr/>
          </p:nvSpPr>
          <p:spPr>
            <a:xfrm rot="5400000">
              <a:off x="8360778" y="4319925"/>
              <a:ext cx="351252" cy="226057"/>
            </a:xfrm>
            <a:custGeom>
              <a:avLst/>
              <a:gdLst/>
              <a:ahLst/>
              <a:cxnLst/>
              <a:rect l="l" t="t" r="r" b="b"/>
              <a:pathLst>
                <a:path w="208768" h="134558" extrusionOk="0">
                  <a:moveTo>
                    <a:pt x="128848" y="0"/>
                  </a:moveTo>
                  <a:cubicBezTo>
                    <a:pt x="125456" y="0"/>
                    <a:pt x="122749" y="2708"/>
                    <a:pt x="122749" y="6100"/>
                  </a:cubicBezTo>
                  <a:lnTo>
                    <a:pt x="122749" y="61163"/>
                  </a:lnTo>
                  <a:lnTo>
                    <a:pt x="110516" y="61163"/>
                  </a:lnTo>
                  <a:lnTo>
                    <a:pt x="110516" y="18333"/>
                  </a:lnTo>
                  <a:cubicBezTo>
                    <a:pt x="110516" y="14940"/>
                    <a:pt x="107776" y="12233"/>
                    <a:pt x="104384" y="12233"/>
                  </a:cubicBezTo>
                  <a:cubicBezTo>
                    <a:pt x="100991" y="12233"/>
                    <a:pt x="98284" y="14940"/>
                    <a:pt x="98284" y="18333"/>
                  </a:cubicBezTo>
                  <a:lnTo>
                    <a:pt x="98284" y="61163"/>
                  </a:lnTo>
                  <a:lnTo>
                    <a:pt x="86051" y="61163"/>
                  </a:lnTo>
                  <a:lnTo>
                    <a:pt x="86051" y="30565"/>
                  </a:lnTo>
                  <a:cubicBezTo>
                    <a:pt x="86051" y="27173"/>
                    <a:pt x="83311" y="24465"/>
                    <a:pt x="79919" y="24465"/>
                  </a:cubicBezTo>
                  <a:cubicBezTo>
                    <a:pt x="76526" y="24465"/>
                    <a:pt x="73819" y="27173"/>
                    <a:pt x="73819" y="30565"/>
                  </a:cubicBezTo>
                  <a:lnTo>
                    <a:pt x="73819" y="61163"/>
                  </a:lnTo>
                  <a:lnTo>
                    <a:pt x="61586" y="61163"/>
                  </a:lnTo>
                  <a:lnTo>
                    <a:pt x="61586" y="18333"/>
                  </a:lnTo>
                  <a:cubicBezTo>
                    <a:pt x="61586" y="14940"/>
                    <a:pt x="58846" y="12233"/>
                    <a:pt x="55454" y="12233"/>
                  </a:cubicBezTo>
                  <a:cubicBezTo>
                    <a:pt x="52061" y="12233"/>
                    <a:pt x="49354" y="14940"/>
                    <a:pt x="49354" y="18333"/>
                  </a:cubicBezTo>
                  <a:lnTo>
                    <a:pt x="49354" y="61163"/>
                  </a:lnTo>
                  <a:lnTo>
                    <a:pt x="37121" y="61163"/>
                  </a:lnTo>
                  <a:lnTo>
                    <a:pt x="37121" y="30565"/>
                  </a:lnTo>
                  <a:cubicBezTo>
                    <a:pt x="37121" y="27173"/>
                    <a:pt x="34381" y="24465"/>
                    <a:pt x="30989" y="24465"/>
                  </a:cubicBezTo>
                  <a:cubicBezTo>
                    <a:pt x="27596" y="24465"/>
                    <a:pt x="24889" y="27173"/>
                    <a:pt x="24889" y="30565"/>
                  </a:cubicBezTo>
                  <a:lnTo>
                    <a:pt x="24889" y="61163"/>
                  </a:lnTo>
                  <a:lnTo>
                    <a:pt x="12232" y="61163"/>
                  </a:lnTo>
                  <a:lnTo>
                    <a:pt x="12232" y="42798"/>
                  </a:lnTo>
                  <a:cubicBezTo>
                    <a:pt x="12232" y="39405"/>
                    <a:pt x="9492" y="36698"/>
                    <a:pt x="6133" y="36698"/>
                  </a:cubicBezTo>
                  <a:cubicBezTo>
                    <a:pt x="2740" y="36698"/>
                    <a:pt x="0" y="39405"/>
                    <a:pt x="0" y="42798"/>
                  </a:cubicBezTo>
                  <a:lnTo>
                    <a:pt x="0" y="91727"/>
                  </a:lnTo>
                  <a:cubicBezTo>
                    <a:pt x="0" y="95120"/>
                    <a:pt x="2740" y="97860"/>
                    <a:pt x="6133" y="97860"/>
                  </a:cubicBezTo>
                  <a:cubicBezTo>
                    <a:pt x="9492" y="97860"/>
                    <a:pt x="12232" y="95120"/>
                    <a:pt x="12232" y="91727"/>
                  </a:cubicBezTo>
                  <a:lnTo>
                    <a:pt x="12232" y="73395"/>
                  </a:lnTo>
                  <a:lnTo>
                    <a:pt x="24889" y="73395"/>
                  </a:lnTo>
                  <a:lnTo>
                    <a:pt x="24889" y="103960"/>
                  </a:lnTo>
                  <a:cubicBezTo>
                    <a:pt x="24889" y="107352"/>
                    <a:pt x="27596" y="110092"/>
                    <a:pt x="30989" y="110092"/>
                  </a:cubicBezTo>
                  <a:cubicBezTo>
                    <a:pt x="34381" y="110092"/>
                    <a:pt x="37121" y="107352"/>
                    <a:pt x="37121" y="103960"/>
                  </a:cubicBezTo>
                  <a:lnTo>
                    <a:pt x="37121" y="73395"/>
                  </a:lnTo>
                  <a:lnTo>
                    <a:pt x="49354" y="73395"/>
                  </a:lnTo>
                  <a:lnTo>
                    <a:pt x="49354" y="116192"/>
                  </a:lnTo>
                  <a:cubicBezTo>
                    <a:pt x="49354" y="119585"/>
                    <a:pt x="52061" y="122325"/>
                    <a:pt x="55454" y="122325"/>
                  </a:cubicBezTo>
                  <a:cubicBezTo>
                    <a:pt x="58846" y="122325"/>
                    <a:pt x="61586" y="119585"/>
                    <a:pt x="61586" y="116192"/>
                  </a:cubicBezTo>
                  <a:lnTo>
                    <a:pt x="61586" y="73395"/>
                  </a:lnTo>
                  <a:lnTo>
                    <a:pt x="73819" y="73395"/>
                  </a:lnTo>
                  <a:lnTo>
                    <a:pt x="73819" y="103960"/>
                  </a:lnTo>
                  <a:cubicBezTo>
                    <a:pt x="73819" y="107352"/>
                    <a:pt x="76526" y="110092"/>
                    <a:pt x="79919" y="110092"/>
                  </a:cubicBezTo>
                  <a:cubicBezTo>
                    <a:pt x="83311" y="110092"/>
                    <a:pt x="86051" y="107352"/>
                    <a:pt x="86051" y="103960"/>
                  </a:cubicBezTo>
                  <a:lnTo>
                    <a:pt x="86051" y="73395"/>
                  </a:lnTo>
                  <a:lnTo>
                    <a:pt x="98284" y="73395"/>
                  </a:lnTo>
                  <a:lnTo>
                    <a:pt x="98284" y="116192"/>
                  </a:lnTo>
                  <a:cubicBezTo>
                    <a:pt x="98284" y="119585"/>
                    <a:pt x="100991" y="122325"/>
                    <a:pt x="104384" y="122325"/>
                  </a:cubicBezTo>
                  <a:cubicBezTo>
                    <a:pt x="107776" y="122325"/>
                    <a:pt x="110516" y="119585"/>
                    <a:pt x="110516" y="116192"/>
                  </a:cubicBezTo>
                  <a:lnTo>
                    <a:pt x="110516" y="73395"/>
                  </a:lnTo>
                  <a:lnTo>
                    <a:pt x="122749" y="73395"/>
                  </a:lnTo>
                  <a:lnTo>
                    <a:pt x="122749" y="128425"/>
                  </a:lnTo>
                  <a:cubicBezTo>
                    <a:pt x="122749" y="131817"/>
                    <a:pt x="125456" y="134557"/>
                    <a:pt x="128848" y="134557"/>
                  </a:cubicBezTo>
                  <a:cubicBezTo>
                    <a:pt x="132241" y="134557"/>
                    <a:pt x="134981" y="131817"/>
                    <a:pt x="134981" y="128425"/>
                  </a:cubicBezTo>
                  <a:lnTo>
                    <a:pt x="134981" y="73395"/>
                  </a:lnTo>
                  <a:lnTo>
                    <a:pt x="147213" y="73395"/>
                  </a:lnTo>
                  <a:lnTo>
                    <a:pt x="147213" y="116192"/>
                  </a:lnTo>
                  <a:cubicBezTo>
                    <a:pt x="147213" y="119585"/>
                    <a:pt x="149921" y="122325"/>
                    <a:pt x="153313" y="122325"/>
                  </a:cubicBezTo>
                  <a:cubicBezTo>
                    <a:pt x="156706" y="122325"/>
                    <a:pt x="159446" y="119585"/>
                    <a:pt x="159446" y="116192"/>
                  </a:cubicBezTo>
                  <a:lnTo>
                    <a:pt x="159446" y="73395"/>
                  </a:lnTo>
                  <a:lnTo>
                    <a:pt x="171678" y="73395"/>
                  </a:lnTo>
                  <a:lnTo>
                    <a:pt x="171678" y="103960"/>
                  </a:lnTo>
                  <a:cubicBezTo>
                    <a:pt x="171678" y="107352"/>
                    <a:pt x="174386" y="110092"/>
                    <a:pt x="177778" y="110092"/>
                  </a:cubicBezTo>
                  <a:cubicBezTo>
                    <a:pt x="181171" y="110092"/>
                    <a:pt x="183911" y="107352"/>
                    <a:pt x="183911" y="103960"/>
                  </a:cubicBezTo>
                  <a:lnTo>
                    <a:pt x="183911" y="73395"/>
                  </a:lnTo>
                  <a:lnTo>
                    <a:pt x="196535" y="73395"/>
                  </a:lnTo>
                  <a:lnTo>
                    <a:pt x="196535" y="91727"/>
                  </a:lnTo>
                  <a:cubicBezTo>
                    <a:pt x="196535" y="95120"/>
                    <a:pt x="199275" y="97860"/>
                    <a:pt x="202667" y="97860"/>
                  </a:cubicBezTo>
                  <a:cubicBezTo>
                    <a:pt x="206027" y="97860"/>
                    <a:pt x="208767" y="95120"/>
                    <a:pt x="208767" y="91727"/>
                  </a:cubicBezTo>
                  <a:lnTo>
                    <a:pt x="208767" y="42798"/>
                  </a:lnTo>
                  <a:cubicBezTo>
                    <a:pt x="208767" y="39405"/>
                    <a:pt x="206027" y="36698"/>
                    <a:pt x="202667" y="36698"/>
                  </a:cubicBezTo>
                  <a:cubicBezTo>
                    <a:pt x="199275" y="36698"/>
                    <a:pt x="196535" y="39405"/>
                    <a:pt x="196535" y="42798"/>
                  </a:cubicBezTo>
                  <a:lnTo>
                    <a:pt x="196535" y="61163"/>
                  </a:lnTo>
                  <a:lnTo>
                    <a:pt x="183911" y="61163"/>
                  </a:lnTo>
                  <a:lnTo>
                    <a:pt x="183911" y="30565"/>
                  </a:lnTo>
                  <a:cubicBezTo>
                    <a:pt x="183911" y="27173"/>
                    <a:pt x="181171" y="24465"/>
                    <a:pt x="177778" y="24465"/>
                  </a:cubicBezTo>
                  <a:cubicBezTo>
                    <a:pt x="174386" y="24465"/>
                    <a:pt x="171678" y="27173"/>
                    <a:pt x="171678" y="30565"/>
                  </a:cubicBezTo>
                  <a:lnTo>
                    <a:pt x="171678" y="61163"/>
                  </a:lnTo>
                  <a:lnTo>
                    <a:pt x="159446" y="61163"/>
                  </a:lnTo>
                  <a:lnTo>
                    <a:pt x="159446" y="18333"/>
                  </a:lnTo>
                  <a:cubicBezTo>
                    <a:pt x="159446" y="14940"/>
                    <a:pt x="156706" y="12233"/>
                    <a:pt x="153313" y="12233"/>
                  </a:cubicBezTo>
                  <a:cubicBezTo>
                    <a:pt x="149921" y="12233"/>
                    <a:pt x="147213" y="14940"/>
                    <a:pt x="147213" y="18333"/>
                  </a:cubicBezTo>
                  <a:lnTo>
                    <a:pt x="147213" y="61163"/>
                  </a:lnTo>
                  <a:lnTo>
                    <a:pt x="134981" y="61163"/>
                  </a:lnTo>
                  <a:lnTo>
                    <a:pt x="134981" y="6100"/>
                  </a:lnTo>
                  <a:cubicBezTo>
                    <a:pt x="134981" y="2708"/>
                    <a:pt x="132241" y="0"/>
                    <a:pt x="1288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extLst>
      <p:ext uri="{BB962C8B-B14F-4D97-AF65-F5344CB8AC3E}">
        <p14:creationId xmlns:p14="http://schemas.microsoft.com/office/powerpoint/2010/main" val="9409082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a:blip r:embed="rId2">
            <a:alphaModFix/>
          </a:blip>
          <a:stretch>
            <a:fillRect/>
          </a:stretch>
        </a:blipFill>
        <a:effectLst/>
      </p:bgPr>
    </p:bg>
    <p:spTree>
      <p:nvGrpSpPr>
        <p:cNvPr id="1" name="Shape 19"/>
        <p:cNvGrpSpPr/>
        <p:nvPr/>
      </p:nvGrpSpPr>
      <p:grpSpPr>
        <a:xfrm>
          <a:off x="0" y="0"/>
          <a:ext cx="0" cy="0"/>
          <a:chOff x="0" y="0"/>
          <a:chExt cx="0" cy="0"/>
        </a:xfrm>
      </p:grpSpPr>
      <p:sp>
        <p:nvSpPr>
          <p:cNvPr id="20" name="Google Shape;20;p3"/>
          <p:cNvSpPr txBox="1">
            <a:spLocks noGrp="1"/>
          </p:cNvSpPr>
          <p:nvPr>
            <p:ph type="title"/>
          </p:nvPr>
        </p:nvSpPr>
        <p:spPr>
          <a:xfrm>
            <a:off x="3838724" y="2055211"/>
            <a:ext cx="3951900" cy="1512000"/>
          </a:xfrm>
          <a:prstGeom prst="rect">
            <a:avLst/>
          </a:prstGeom>
        </p:spPr>
        <p:txBody>
          <a:bodyPr spcFirstLastPara="1" wrap="square" lIns="91425" tIns="91425" rIns="91425" bIns="91425" anchor="ctr" anchorCtr="0">
            <a:noAutofit/>
          </a:bodyPr>
          <a:lstStyle>
            <a:lvl1pPr lvl="0" algn="r" rtl="0">
              <a:lnSpc>
                <a:spcPct val="90000"/>
              </a:lnSpc>
              <a:spcBef>
                <a:spcPts val="0"/>
              </a:spcBef>
              <a:spcAft>
                <a:spcPts val="0"/>
              </a:spcAft>
              <a:buSzPts val="7000"/>
              <a:buNone/>
              <a:defRPr sz="6000"/>
            </a:lvl1pPr>
            <a:lvl2pPr lvl="1" algn="ctr" rtl="0">
              <a:lnSpc>
                <a:spcPct val="100000"/>
              </a:lnSpc>
              <a:spcBef>
                <a:spcPts val="0"/>
              </a:spcBef>
              <a:spcAft>
                <a:spcPts val="0"/>
              </a:spcAft>
              <a:buSzPts val="5000"/>
              <a:buNone/>
              <a:defRPr sz="5000"/>
            </a:lvl2pPr>
            <a:lvl3pPr lvl="2" algn="ctr" rtl="0">
              <a:lnSpc>
                <a:spcPct val="100000"/>
              </a:lnSpc>
              <a:spcBef>
                <a:spcPts val="0"/>
              </a:spcBef>
              <a:spcAft>
                <a:spcPts val="0"/>
              </a:spcAft>
              <a:buSzPts val="5000"/>
              <a:buNone/>
              <a:defRPr sz="5000"/>
            </a:lvl3pPr>
            <a:lvl4pPr lvl="3" algn="ctr" rtl="0">
              <a:lnSpc>
                <a:spcPct val="100000"/>
              </a:lnSpc>
              <a:spcBef>
                <a:spcPts val="0"/>
              </a:spcBef>
              <a:spcAft>
                <a:spcPts val="0"/>
              </a:spcAft>
              <a:buSzPts val="5000"/>
              <a:buNone/>
              <a:defRPr sz="5000"/>
            </a:lvl4pPr>
            <a:lvl5pPr lvl="4" algn="ctr" rtl="0">
              <a:lnSpc>
                <a:spcPct val="100000"/>
              </a:lnSpc>
              <a:spcBef>
                <a:spcPts val="0"/>
              </a:spcBef>
              <a:spcAft>
                <a:spcPts val="0"/>
              </a:spcAft>
              <a:buSzPts val="5000"/>
              <a:buNone/>
              <a:defRPr sz="5000"/>
            </a:lvl5pPr>
            <a:lvl6pPr lvl="5" algn="ctr" rtl="0">
              <a:lnSpc>
                <a:spcPct val="100000"/>
              </a:lnSpc>
              <a:spcBef>
                <a:spcPts val="0"/>
              </a:spcBef>
              <a:spcAft>
                <a:spcPts val="0"/>
              </a:spcAft>
              <a:buSzPts val="5000"/>
              <a:buNone/>
              <a:defRPr sz="5000"/>
            </a:lvl6pPr>
            <a:lvl7pPr lvl="6" algn="ctr" rtl="0">
              <a:lnSpc>
                <a:spcPct val="100000"/>
              </a:lnSpc>
              <a:spcBef>
                <a:spcPts val="0"/>
              </a:spcBef>
              <a:spcAft>
                <a:spcPts val="0"/>
              </a:spcAft>
              <a:buSzPts val="5000"/>
              <a:buNone/>
              <a:defRPr sz="5000"/>
            </a:lvl7pPr>
            <a:lvl8pPr lvl="7" algn="ctr" rtl="0">
              <a:lnSpc>
                <a:spcPct val="100000"/>
              </a:lnSpc>
              <a:spcBef>
                <a:spcPts val="0"/>
              </a:spcBef>
              <a:spcAft>
                <a:spcPts val="0"/>
              </a:spcAft>
              <a:buSzPts val="5000"/>
              <a:buNone/>
              <a:defRPr sz="5000"/>
            </a:lvl8pPr>
            <a:lvl9pPr lvl="8" algn="ctr" rtl="0">
              <a:lnSpc>
                <a:spcPct val="100000"/>
              </a:lnSpc>
              <a:spcBef>
                <a:spcPts val="0"/>
              </a:spcBef>
              <a:spcAft>
                <a:spcPts val="0"/>
              </a:spcAft>
              <a:buSzPts val="5000"/>
              <a:buNone/>
              <a:defRPr sz="5000"/>
            </a:lvl9pPr>
          </a:lstStyle>
          <a:p>
            <a:endParaRPr/>
          </a:p>
        </p:txBody>
      </p:sp>
      <p:sp>
        <p:nvSpPr>
          <p:cNvPr id="21" name="Google Shape;21;p3"/>
          <p:cNvSpPr txBox="1">
            <a:spLocks noGrp="1"/>
          </p:cNvSpPr>
          <p:nvPr>
            <p:ph type="title" idx="2" hasCustomPrompt="1"/>
          </p:nvPr>
        </p:nvSpPr>
        <p:spPr>
          <a:xfrm>
            <a:off x="6282524" y="867750"/>
            <a:ext cx="1508100" cy="9267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5000"/>
              <a:buNone/>
              <a:defRPr sz="6000"/>
            </a:lvl1pPr>
            <a:lvl2pPr lvl="1" algn="ctr" rtl="0">
              <a:lnSpc>
                <a:spcPct val="100000"/>
              </a:lnSpc>
              <a:spcBef>
                <a:spcPts val="0"/>
              </a:spcBef>
              <a:spcAft>
                <a:spcPts val="0"/>
              </a:spcAft>
              <a:buSzPts val="5000"/>
              <a:buNone/>
              <a:defRPr sz="5000"/>
            </a:lvl2pPr>
            <a:lvl3pPr lvl="2" algn="ctr" rtl="0">
              <a:lnSpc>
                <a:spcPct val="100000"/>
              </a:lnSpc>
              <a:spcBef>
                <a:spcPts val="0"/>
              </a:spcBef>
              <a:spcAft>
                <a:spcPts val="0"/>
              </a:spcAft>
              <a:buSzPts val="5000"/>
              <a:buNone/>
              <a:defRPr sz="5000"/>
            </a:lvl3pPr>
            <a:lvl4pPr lvl="3" algn="ctr" rtl="0">
              <a:lnSpc>
                <a:spcPct val="100000"/>
              </a:lnSpc>
              <a:spcBef>
                <a:spcPts val="0"/>
              </a:spcBef>
              <a:spcAft>
                <a:spcPts val="0"/>
              </a:spcAft>
              <a:buSzPts val="5000"/>
              <a:buNone/>
              <a:defRPr sz="5000"/>
            </a:lvl4pPr>
            <a:lvl5pPr lvl="4" algn="ctr" rtl="0">
              <a:lnSpc>
                <a:spcPct val="100000"/>
              </a:lnSpc>
              <a:spcBef>
                <a:spcPts val="0"/>
              </a:spcBef>
              <a:spcAft>
                <a:spcPts val="0"/>
              </a:spcAft>
              <a:buSzPts val="5000"/>
              <a:buNone/>
              <a:defRPr sz="5000"/>
            </a:lvl5pPr>
            <a:lvl6pPr lvl="5" algn="ctr" rtl="0">
              <a:lnSpc>
                <a:spcPct val="100000"/>
              </a:lnSpc>
              <a:spcBef>
                <a:spcPts val="0"/>
              </a:spcBef>
              <a:spcAft>
                <a:spcPts val="0"/>
              </a:spcAft>
              <a:buSzPts val="5000"/>
              <a:buNone/>
              <a:defRPr sz="5000"/>
            </a:lvl6pPr>
            <a:lvl7pPr lvl="6" algn="ctr" rtl="0">
              <a:lnSpc>
                <a:spcPct val="100000"/>
              </a:lnSpc>
              <a:spcBef>
                <a:spcPts val="0"/>
              </a:spcBef>
              <a:spcAft>
                <a:spcPts val="0"/>
              </a:spcAft>
              <a:buSzPts val="5000"/>
              <a:buNone/>
              <a:defRPr sz="5000"/>
            </a:lvl7pPr>
            <a:lvl8pPr lvl="7" algn="ctr" rtl="0">
              <a:lnSpc>
                <a:spcPct val="100000"/>
              </a:lnSpc>
              <a:spcBef>
                <a:spcPts val="0"/>
              </a:spcBef>
              <a:spcAft>
                <a:spcPts val="0"/>
              </a:spcAft>
              <a:buSzPts val="5000"/>
              <a:buNone/>
              <a:defRPr sz="5000"/>
            </a:lvl8pPr>
            <a:lvl9pPr lvl="8" algn="ctr" rtl="0">
              <a:lnSpc>
                <a:spcPct val="100000"/>
              </a:lnSpc>
              <a:spcBef>
                <a:spcPts val="0"/>
              </a:spcBef>
              <a:spcAft>
                <a:spcPts val="0"/>
              </a:spcAft>
              <a:buSzPts val="5000"/>
              <a:buNone/>
              <a:defRPr sz="5000"/>
            </a:lvl9pPr>
          </a:lstStyle>
          <a:p>
            <a:r>
              <a:t>xx%</a:t>
            </a:r>
          </a:p>
        </p:txBody>
      </p:sp>
      <p:sp>
        <p:nvSpPr>
          <p:cNvPr id="22" name="Google Shape;22;p3"/>
          <p:cNvSpPr txBox="1">
            <a:spLocks noGrp="1"/>
          </p:cNvSpPr>
          <p:nvPr>
            <p:ph type="subTitle" idx="1"/>
          </p:nvPr>
        </p:nvSpPr>
        <p:spPr>
          <a:xfrm>
            <a:off x="4842224" y="3575850"/>
            <a:ext cx="2948400" cy="6999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None/>
              <a:defRPr sz="1800"/>
            </a:lvl1pPr>
            <a:lvl2pPr lvl="1" algn="r" rtl="0">
              <a:lnSpc>
                <a:spcPct val="100000"/>
              </a:lnSpc>
              <a:spcBef>
                <a:spcPts val="0"/>
              </a:spcBef>
              <a:spcAft>
                <a:spcPts val="0"/>
              </a:spcAft>
              <a:buNone/>
              <a:defRPr sz="1800"/>
            </a:lvl2pPr>
            <a:lvl3pPr lvl="2" algn="r" rtl="0">
              <a:lnSpc>
                <a:spcPct val="100000"/>
              </a:lnSpc>
              <a:spcBef>
                <a:spcPts val="0"/>
              </a:spcBef>
              <a:spcAft>
                <a:spcPts val="0"/>
              </a:spcAft>
              <a:buNone/>
              <a:defRPr sz="1800"/>
            </a:lvl3pPr>
            <a:lvl4pPr lvl="3" algn="r" rtl="0">
              <a:lnSpc>
                <a:spcPct val="100000"/>
              </a:lnSpc>
              <a:spcBef>
                <a:spcPts val="0"/>
              </a:spcBef>
              <a:spcAft>
                <a:spcPts val="0"/>
              </a:spcAft>
              <a:buNone/>
              <a:defRPr sz="1800"/>
            </a:lvl4pPr>
            <a:lvl5pPr lvl="4" algn="r" rtl="0">
              <a:lnSpc>
                <a:spcPct val="100000"/>
              </a:lnSpc>
              <a:spcBef>
                <a:spcPts val="0"/>
              </a:spcBef>
              <a:spcAft>
                <a:spcPts val="0"/>
              </a:spcAft>
              <a:buNone/>
              <a:defRPr sz="1800"/>
            </a:lvl5pPr>
            <a:lvl6pPr lvl="5" algn="r" rtl="0">
              <a:lnSpc>
                <a:spcPct val="100000"/>
              </a:lnSpc>
              <a:spcBef>
                <a:spcPts val="0"/>
              </a:spcBef>
              <a:spcAft>
                <a:spcPts val="0"/>
              </a:spcAft>
              <a:buNone/>
              <a:defRPr sz="1800"/>
            </a:lvl6pPr>
            <a:lvl7pPr lvl="6" algn="r" rtl="0">
              <a:lnSpc>
                <a:spcPct val="100000"/>
              </a:lnSpc>
              <a:spcBef>
                <a:spcPts val="0"/>
              </a:spcBef>
              <a:spcAft>
                <a:spcPts val="0"/>
              </a:spcAft>
              <a:buNone/>
              <a:defRPr sz="1800"/>
            </a:lvl7pPr>
            <a:lvl8pPr lvl="7" algn="r" rtl="0">
              <a:lnSpc>
                <a:spcPct val="100000"/>
              </a:lnSpc>
              <a:spcBef>
                <a:spcPts val="0"/>
              </a:spcBef>
              <a:spcAft>
                <a:spcPts val="0"/>
              </a:spcAft>
              <a:buNone/>
              <a:defRPr sz="1800"/>
            </a:lvl8pPr>
            <a:lvl9pPr lvl="8" algn="r" rtl="0">
              <a:lnSpc>
                <a:spcPct val="100000"/>
              </a:lnSpc>
              <a:spcBef>
                <a:spcPts val="0"/>
              </a:spcBef>
              <a:spcAft>
                <a:spcPts val="0"/>
              </a:spcAft>
              <a:buNone/>
              <a:defRPr sz="1800"/>
            </a:lvl9pPr>
          </a:lstStyle>
          <a:p>
            <a:endParaRPr/>
          </a:p>
        </p:txBody>
      </p:sp>
      <p:sp>
        <p:nvSpPr>
          <p:cNvPr id="23" name="Google Shape;23;p3"/>
          <p:cNvSpPr txBox="1">
            <a:spLocks noGrp="1"/>
          </p:cNvSpPr>
          <p:nvPr>
            <p:ph type="subTitle" idx="3"/>
          </p:nvPr>
        </p:nvSpPr>
        <p:spPr>
          <a:xfrm rot="-5400000">
            <a:off x="-311837" y="3635425"/>
            <a:ext cx="1847100" cy="274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000"/>
              <a:buFont typeface="Caudex"/>
              <a:buNone/>
              <a:defRPr sz="1000" b="1">
                <a:latin typeface="Caudex"/>
                <a:ea typeface="Caudex"/>
                <a:cs typeface="Caudex"/>
                <a:sym typeface="Caudex"/>
              </a:defRPr>
            </a:lvl1pPr>
            <a:lvl2pPr lvl="1" algn="ctr" rtl="0">
              <a:lnSpc>
                <a:spcPct val="100000"/>
              </a:lnSpc>
              <a:spcBef>
                <a:spcPts val="0"/>
              </a:spcBef>
              <a:spcAft>
                <a:spcPts val="0"/>
              </a:spcAft>
              <a:buSzPts val="1000"/>
              <a:buFont typeface="Caudex"/>
              <a:buNone/>
              <a:defRPr sz="1000" b="1">
                <a:latin typeface="Caudex"/>
                <a:ea typeface="Caudex"/>
                <a:cs typeface="Caudex"/>
                <a:sym typeface="Caudex"/>
              </a:defRPr>
            </a:lvl2pPr>
            <a:lvl3pPr lvl="2" algn="ctr" rtl="0">
              <a:lnSpc>
                <a:spcPct val="100000"/>
              </a:lnSpc>
              <a:spcBef>
                <a:spcPts val="0"/>
              </a:spcBef>
              <a:spcAft>
                <a:spcPts val="0"/>
              </a:spcAft>
              <a:buSzPts val="1000"/>
              <a:buFont typeface="Caudex"/>
              <a:buNone/>
              <a:defRPr sz="1000" b="1">
                <a:latin typeface="Caudex"/>
                <a:ea typeface="Caudex"/>
                <a:cs typeface="Caudex"/>
                <a:sym typeface="Caudex"/>
              </a:defRPr>
            </a:lvl3pPr>
            <a:lvl4pPr lvl="3" algn="ctr" rtl="0">
              <a:lnSpc>
                <a:spcPct val="100000"/>
              </a:lnSpc>
              <a:spcBef>
                <a:spcPts val="0"/>
              </a:spcBef>
              <a:spcAft>
                <a:spcPts val="0"/>
              </a:spcAft>
              <a:buSzPts val="1000"/>
              <a:buFont typeface="Caudex"/>
              <a:buNone/>
              <a:defRPr sz="1000" b="1">
                <a:latin typeface="Caudex"/>
                <a:ea typeface="Caudex"/>
                <a:cs typeface="Caudex"/>
                <a:sym typeface="Caudex"/>
              </a:defRPr>
            </a:lvl4pPr>
            <a:lvl5pPr lvl="4" algn="ctr" rtl="0">
              <a:lnSpc>
                <a:spcPct val="100000"/>
              </a:lnSpc>
              <a:spcBef>
                <a:spcPts val="0"/>
              </a:spcBef>
              <a:spcAft>
                <a:spcPts val="0"/>
              </a:spcAft>
              <a:buSzPts val="1000"/>
              <a:buFont typeface="Caudex"/>
              <a:buNone/>
              <a:defRPr sz="1000" b="1">
                <a:latin typeface="Caudex"/>
                <a:ea typeface="Caudex"/>
                <a:cs typeface="Caudex"/>
                <a:sym typeface="Caudex"/>
              </a:defRPr>
            </a:lvl5pPr>
            <a:lvl6pPr lvl="5" algn="ctr" rtl="0">
              <a:lnSpc>
                <a:spcPct val="100000"/>
              </a:lnSpc>
              <a:spcBef>
                <a:spcPts val="0"/>
              </a:spcBef>
              <a:spcAft>
                <a:spcPts val="0"/>
              </a:spcAft>
              <a:buSzPts val="1000"/>
              <a:buFont typeface="Caudex"/>
              <a:buNone/>
              <a:defRPr sz="1000" b="1">
                <a:latin typeface="Caudex"/>
                <a:ea typeface="Caudex"/>
                <a:cs typeface="Caudex"/>
                <a:sym typeface="Caudex"/>
              </a:defRPr>
            </a:lvl6pPr>
            <a:lvl7pPr lvl="6" algn="ctr" rtl="0">
              <a:lnSpc>
                <a:spcPct val="100000"/>
              </a:lnSpc>
              <a:spcBef>
                <a:spcPts val="0"/>
              </a:spcBef>
              <a:spcAft>
                <a:spcPts val="0"/>
              </a:spcAft>
              <a:buSzPts val="1000"/>
              <a:buFont typeface="Caudex"/>
              <a:buNone/>
              <a:defRPr sz="1000" b="1">
                <a:latin typeface="Caudex"/>
                <a:ea typeface="Caudex"/>
                <a:cs typeface="Caudex"/>
                <a:sym typeface="Caudex"/>
              </a:defRPr>
            </a:lvl7pPr>
            <a:lvl8pPr lvl="7" algn="ctr" rtl="0">
              <a:lnSpc>
                <a:spcPct val="100000"/>
              </a:lnSpc>
              <a:spcBef>
                <a:spcPts val="0"/>
              </a:spcBef>
              <a:spcAft>
                <a:spcPts val="0"/>
              </a:spcAft>
              <a:buSzPts val="1000"/>
              <a:buFont typeface="Caudex"/>
              <a:buNone/>
              <a:defRPr sz="1000" b="1">
                <a:latin typeface="Caudex"/>
                <a:ea typeface="Caudex"/>
                <a:cs typeface="Caudex"/>
                <a:sym typeface="Caudex"/>
              </a:defRPr>
            </a:lvl8pPr>
            <a:lvl9pPr lvl="8" algn="ctr" rtl="0">
              <a:lnSpc>
                <a:spcPct val="100000"/>
              </a:lnSpc>
              <a:spcBef>
                <a:spcPts val="0"/>
              </a:spcBef>
              <a:spcAft>
                <a:spcPts val="0"/>
              </a:spcAft>
              <a:buSzPts val="1000"/>
              <a:buFont typeface="Caudex"/>
              <a:buNone/>
              <a:defRPr sz="1000" b="1">
                <a:latin typeface="Caudex"/>
                <a:ea typeface="Caudex"/>
                <a:cs typeface="Caudex"/>
                <a:sym typeface="Caudex"/>
              </a:defRPr>
            </a:lvl9pPr>
          </a:lstStyle>
          <a:p>
            <a:endParaRPr/>
          </a:p>
        </p:txBody>
      </p:sp>
      <p:grpSp>
        <p:nvGrpSpPr>
          <p:cNvPr id="24" name="Google Shape;24;p3"/>
          <p:cNvGrpSpPr/>
          <p:nvPr/>
        </p:nvGrpSpPr>
        <p:grpSpPr>
          <a:xfrm>
            <a:off x="8415259" y="1497502"/>
            <a:ext cx="226057" cy="3108790"/>
            <a:chOff x="8415259" y="1497502"/>
            <a:chExt cx="226057" cy="3108790"/>
          </a:xfrm>
        </p:grpSpPr>
        <p:cxnSp>
          <p:nvCxnSpPr>
            <p:cNvPr id="25" name="Google Shape;25;p3"/>
            <p:cNvCxnSpPr/>
            <p:nvPr/>
          </p:nvCxnSpPr>
          <p:spPr>
            <a:xfrm>
              <a:off x="8528400" y="1497502"/>
              <a:ext cx="0" cy="2599800"/>
            </a:xfrm>
            <a:prstGeom prst="straightConnector1">
              <a:avLst/>
            </a:prstGeom>
            <a:noFill/>
            <a:ln w="19050" cap="rnd" cmpd="sng">
              <a:solidFill>
                <a:schemeClr val="dk1"/>
              </a:solidFill>
              <a:prstDash val="solid"/>
              <a:round/>
              <a:headEnd type="none" w="med" len="med"/>
              <a:tailEnd type="none" w="med" len="med"/>
            </a:ln>
          </p:spPr>
        </p:cxnSp>
        <p:sp>
          <p:nvSpPr>
            <p:cNvPr id="26" name="Google Shape;26;p3"/>
            <p:cNvSpPr/>
            <p:nvPr/>
          </p:nvSpPr>
          <p:spPr>
            <a:xfrm rot="5400000">
              <a:off x="8352661" y="4317637"/>
              <a:ext cx="351252" cy="226057"/>
            </a:xfrm>
            <a:custGeom>
              <a:avLst/>
              <a:gdLst/>
              <a:ahLst/>
              <a:cxnLst/>
              <a:rect l="l" t="t" r="r" b="b"/>
              <a:pathLst>
                <a:path w="208768" h="134558" extrusionOk="0">
                  <a:moveTo>
                    <a:pt x="128848" y="0"/>
                  </a:moveTo>
                  <a:cubicBezTo>
                    <a:pt x="125456" y="0"/>
                    <a:pt x="122749" y="2708"/>
                    <a:pt x="122749" y="6100"/>
                  </a:cubicBezTo>
                  <a:lnTo>
                    <a:pt x="122749" y="61163"/>
                  </a:lnTo>
                  <a:lnTo>
                    <a:pt x="110516" y="61163"/>
                  </a:lnTo>
                  <a:lnTo>
                    <a:pt x="110516" y="18333"/>
                  </a:lnTo>
                  <a:cubicBezTo>
                    <a:pt x="110516" y="14940"/>
                    <a:pt x="107776" y="12233"/>
                    <a:pt x="104384" y="12233"/>
                  </a:cubicBezTo>
                  <a:cubicBezTo>
                    <a:pt x="100991" y="12233"/>
                    <a:pt x="98284" y="14940"/>
                    <a:pt x="98284" y="18333"/>
                  </a:cubicBezTo>
                  <a:lnTo>
                    <a:pt x="98284" y="61163"/>
                  </a:lnTo>
                  <a:lnTo>
                    <a:pt x="86051" y="61163"/>
                  </a:lnTo>
                  <a:lnTo>
                    <a:pt x="86051" y="30565"/>
                  </a:lnTo>
                  <a:cubicBezTo>
                    <a:pt x="86051" y="27173"/>
                    <a:pt x="83311" y="24465"/>
                    <a:pt x="79919" y="24465"/>
                  </a:cubicBezTo>
                  <a:cubicBezTo>
                    <a:pt x="76526" y="24465"/>
                    <a:pt x="73819" y="27173"/>
                    <a:pt x="73819" y="30565"/>
                  </a:cubicBezTo>
                  <a:lnTo>
                    <a:pt x="73819" y="61163"/>
                  </a:lnTo>
                  <a:lnTo>
                    <a:pt x="61586" y="61163"/>
                  </a:lnTo>
                  <a:lnTo>
                    <a:pt x="61586" y="18333"/>
                  </a:lnTo>
                  <a:cubicBezTo>
                    <a:pt x="61586" y="14940"/>
                    <a:pt x="58846" y="12233"/>
                    <a:pt x="55454" y="12233"/>
                  </a:cubicBezTo>
                  <a:cubicBezTo>
                    <a:pt x="52061" y="12233"/>
                    <a:pt x="49354" y="14940"/>
                    <a:pt x="49354" y="18333"/>
                  </a:cubicBezTo>
                  <a:lnTo>
                    <a:pt x="49354" y="61163"/>
                  </a:lnTo>
                  <a:lnTo>
                    <a:pt x="37121" y="61163"/>
                  </a:lnTo>
                  <a:lnTo>
                    <a:pt x="37121" y="30565"/>
                  </a:lnTo>
                  <a:cubicBezTo>
                    <a:pt x="37121" y="27173"/>
                    <a:pt x="34381" y="24465"/>
                    <a:pt x="30989" y="24465"/>
                  </a:cubicBezTo>
                  <a:cubicBezTo>
                    <a:pt x="27596" y="24465"/>
                    <a:pt x="24889" y="27173"/>
                    <a:pt x="24889" y="30565"/>
                  </a:cubicBezTo>
                  <a:lnTo>
                    <a:pt x="24889" y="61163"/>
                  </a:lnTo>
                  <a:lnTo>
                    <a:pt x="12232" y="61163"/>
                  </a:lnTo>
                  <a:lnTo>
                    <a:pt x="12232" y="42798"/>
                  </a:lnTo>
                  <a:cubicBezTo>
                    <a:pt x="12232" y="39405"/>
                    <a:pt x="9492" y="36698"/>
                    <a:pt x="6133" y="36698"/>
                  </a:cubicBezTo>
                  <a:cubicBezTo>
                    <a:pt x="2740" y="36698"/>
                    <a:pt x="0" y="39405"/>
                    <a:pt x="0" y="42798"/>
                  </a:cubicBezTo>
                  <a:lnTo>
                    <a:pt x="0" y="91727"/>
                  </a:lnTo>
                  <a:cubicBezTo>
                    <a:pt x="0" y="95120"/>
                    <a:pt x="2740" y="97860"/>
                    <a:pt x="6133" y="97860"/>
                  </a:cubicBezTo>
                  <a:cubicBezTo>
                    <a:pt x="9492" y="97860"/>
                    <a:pt x="12232" y="95120"/>
                    <a:pt x="12232" y="91727"/>
                  </a:cubicBezTo>
                  <a:lnTo>
                    <a:pt x="12232" y="73395"/>
                  </a:lnTo>
                  <a:lnTo>
                    <a:pt x="24889" y="73395"/>
                  </a:lnTo>
                  <a:lnTo>
                    <a:pt x="24889" y="103960"/>
                  </a:lnTo>
                  <a:cubicBezTo>
                    <a:pt x="24889" y="107352"/>
                    <a:pt x="27596" y="110092"/>
                    <a:pt x="30989" y="110092"/>
                  </a:cubicBezTo>
                  <a:cubicBezTo>
                    <a:pt x="34381" y="110092"/>
                    <a:pt x="37121" y="107352"/>
                    <a:pt x="37121" y="103960"/>
                  </a:cubicBezTo>
                  <a:lnTo>
                    <a:pt x="37121" y="73395"/>
                  </a:lnTo>
                  <a:lnTo>
                    <a:pt x="49354" y="73395"/>
                  </a:lnTo>
                  <a:lnTo>
                    <a:pt x="49354" y="116192"/>
                  </a:lnTo>
                  <a:cubicBezTo>
                    <a:pt x="49354" y="119585"/>
                    <a:pt x="52061" y="122325"/>
                    <a:pt x="55454" y="122325"/>
                  </a:cubicBezTo>
                  <a:cubicBezTo>
                    <a:pt x="58846" y="122325"/>
                    <a:pt x="61586" y="119585"/>
                    <a:pt x="61586" y="116192"/>
                  </a:cubicBezTo>
                  <a:lnTo>
                    <a:pt x="61586" y="73395"/>
                  </a:lnTo>
                  <a:lnTo>
                    <a:pt x="73819" y="73395"/>
                  </a:lnTo>
                  <a:lnTo>
                    <a:pt x="73819" y="103960"/>
                  </a:lnTo>
                  <a:cubicBezTo>
                    <a:pt x="73819" y="107352"/>
                    <a:pt x="76526" y="110092"/>
                    <a:pt x="79919" y="110092"/>
                  </a:cubicBezTo>
                  <a:cubicBezTo>
                    <a:pt x="83311" y="110092"/>
                    <a:pt x="86051" y="107352"/>
                    <a:pt x="86051" y="103960"/>
                  </a:cubicBezTo>
                  <a:lnTo>
                    <a:pt x="86051" y="73395"/>
                  </a:lnTo>
                  <a:lnTo>
                    <a:pt x="98284" y="73395"/>
                  </a:lnTo>
                  <a:lnTo>
                    <a:pt x="98284" y="116192"/>
                  </a:lnTo>
                  <a:cubicBezTo>
                    <a:pt x="98284" y="119585"/>
                    <a:pt x="100991" y="122325"/>
                    <a:pt x="104384" y="122325"/>
                  </a:cubicBezTo>
                  <a:cubicBezTo>
                    <a:pt x="107776" y="122325"/>
                    <a:pt x="110516" y="119585"/>
                    <a:pt x="110516" y="116192"/>
                  </a:cubicBezTo>
                  <a:lnTo>
                    <a:pt x="110516" y="73395"/>
                  </a:lnTo>
                  <a:lnTo>
                    <a:pt x="122749" y="73395"/>
                  </a:lnTo>
                  <a:lnTo>
                    <a:pt x="122749" y="128425"/>
                  </a:lnTo>
                  <a:cubicBezTo>
                    <a:pt x="122749" y="131817"/>
                    <a:pt x="125456" y="134557"/>
                    <a:pt x="128848" y="134557"/>
                  </a:cubicBezTo>
                  <a:cubicBezTo>
                    <a:pt x="132241" y="134557"/>
                    <a:pt x="134981" y="131817"/>
                    <a:pt x="134981" y="128425"/>
                  </a:cubicBezTo>
                  <a:lnTo>
                    <a:pt x="134981" y="73395"/>
                  </a:lnTo>
                  <a:lnTo>
                    <a:pt x="147213" y="73395"/>
                  </a:lnTo>
                  <a:lnTo>
                    <a:pt x="147213" y="116192"/>
                  </a:lnTo>
                  <a:cubicBezTo>
                    <a:pt x="147213" y="119585"/>
                    <a:pt x="149921" y="122325"/>
                    <a:pt x="153313" y="122325"/>
                  </a:cubicBezTo>
                  <a:cubicBezTo>
                    <a:pt x="156706" y="122325"/>
                    <a:pt x="159446" y="119585"/>
                    <a:pt x="159446" y="116192"/>
                  </a:cubicBezTo>
                  <a:lnTo>
                    <a:pt x="159446" y="73395"/>
                  </a:lnTo>
                  <a:lnTo>
                    <a:pt x="171678" y="73395"/>
                  </a:lnTo>
                  <a:lnTo>
                    <a:pt x="171678" y="103960"/>
                  </a:lnTo>
                  <a:cubicBezTo>
                    <a:pt x="171678" y="107352"/>
                    <a:pt x="174386" y="110092"/>
                    <a:pt x="177778" y="110092"/>
                  </a:cubicBezTo>
                  <a:cubicBezTo>
                    <a:pt x="181171" y="110092"/>
                    <a:pt x="183911" y="107352"/>
                    <a:pt x="183911" y="103960"/>
                  </a:cubicBezTo>
                  <a:lnTo>
                    <a:pt x="183911" y="73395"/>
                  </a:lnTo>
                  <a:lnTo>
                    <a:pt x="196535" y="73395"/>
                  </a:lnTo>
                  <a:lnTo>
                    <a:pt x="196535" y="91727"/>
                  </a:lnTo>
                  <a:cubicBezTo>
                    <a:pt x="196535" y="95120"/>
                    <a:pt x="199275" y="97860"/>
                    <a:pt x="202667" y="97860"/>
                  </a:cubicBezTo>
                  <a:cubicBezTo>
                    <a:pt x="206027" y="97860"/>
                    <a:pt x="208767" y="95120"/>
                    <a:pt x="208767" y="91727"/>
                  </a:cubicBezTo>
                  <a:lnTo>
                    <a:pt x="208767" y="42798"/>
                  </a:lnTo>
                  <a:cubicBezTo>
                    <a:pt x="208767" y="39405"/>
                    <a:pt x="206027" y="36698"/>
                    <a:pt x="202667" y="36698"/>
                  </a:cubicBezTo>
                  <a:cubicBezTo>
                    <a:pt x="199275" y="36698"/>
                    <a:pt x="196535" y="39405"/>
                    <a:pt x="196535" y="42798"/>
                  </a:cubicBezTo>
                  <a:lnTo>
                    <a:pt x="196535" y="61163"/>
                  </a:lnTo>
                  <a:lnTo>
                    <a:pt x="183911" y="61163"/>
                  </a:lnTo>
                  <a:lnTo>
                    <a:pt x="183911" y="30565"/>
                  </a:lnTo>
                  <a:cubicBezTo>
                    <a:pt x="183911" y="27173"/>
                    <a:pt x="181171" y="24465"/>
                    <a:pt x="177778" y="24465"/>
                  </a:cubicBezTo>
                  <a:cubicBezTo>
                    <a:pt x="174386" y="24465"/>
                    <a:pt x="171678" y="27173"/>
                    <a:pt x="171678" y="30565"/>
                  </a:cubicBezTo>
                  <a:lnTo>
                    <a:pt x="171678" y="61163"/>
                  </a:lnTo>
                  <a:lnTo>
                    <a:pt x="159446" y="61163"/>
                  </a:lnTo>
                  <a:lnTo>
                    <a:pt x="159446" y="18333"/>
                  </a:lnTo>
                  <a:cubicBezTo>
                    <a:pt x="159446" y="14940"/>
                    <a:pt x="156706" y="12233"/>
                    <a:pt x="153313" y="12233"/>
                  </a:cubicBezTo>
                  <a:cubicBezTo>
                    <a:pt x="149921" y="12233"/>
                    <a:pt x="147213" y="14940"/>
                    <a:pt x="147213" y="18333"/>
                  </a:cubicBezTo>
                  <a:lnTo>
                    <a:pt x="147213" y="61163"/>
                  </a:lnTo>
                  <a:lnTo>
                    <a:pt x="134981" y="61163"/>
                  </a:lnTo>
                  <a:lnTo>
                    <a:pt x="134981" y="6100"/>
                  </a:lnTo>
                  <a:cubicBezTo>
                    <a:pt x="134981" y="2708"/>
                    <a:pt x="132241" y="0"/>
                    <a:pt x="1288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7" name="Google Shape;27;p3"/>
          <p:cNvGrpSpPr/>
          <p:nvPr/>
        </p:nvGrpSpPr>
        <p:grpSpPr>
          <a:xfrm rot="10800000">
            <a:off x="502684" y="537208"/>
            <a:ext cx="226057" cy="2422921"/>
            <a:chOff x="8423375" y="2185659"/>
            <a:chExt cx="226057" cy="2422921"/>
          </a:xfrm>
        </p:grpSpPr>
        <p:cxnSp>
          <p:nvCxnSpPr>
            <p:cNvPr id="28" name="Google Shape;28;p3"/>
            <p:cNvCxnSpPr/>
            <p:nvPr/>
          </p:nvCxnSpPr>
          <p:spPr>
            <a:xfrm>
              <a:off x="8536404" y="2185659"/>
              <a:ext cx="0" cy="1914900"/>
            </a:xfrm>
            <a:prstGeom prst="straightConnector1">
              <a:avLst/>
            </a:prstGeom>
            <a:noFill/>
            <a:ln w="19050" cap="rnd" cmpd="sng">
              <a:solidFill>
                <a:schemeClr val="dk1"/>
              </a:solidFill>
              <a:prstDash val="solid"/>
              <a:round/>
              <a:headEnd type="none" w="med" len="med"/>
              <a:tailEnd type="none" w="med" len="med"/>
            </a:ln>
          </p:spPr>
        </p:cxnSp>
        <p:sp>
          <p:nvSpPr>
            <p:cNvPr id="29" name="Google Shape;29;p3"/>
            <p:cNvSpPr/>
            <p:nvPr/>
          </p:nvSpPr>
          <p:spPr>
            <a:xfrm rot="5400000">
              <a:off x="8360778" y="4319925"/>
              <a:ext cx="351252" cy="226057"/>
            </a:xfrm>
            <a:custGeom>
              <a:avLst/>
              <a:gdLst/>
              <a:ahLst/>
              <a:cxnLst/>
              <a:rect l="l" t="t" r="r" b="b"/>
              <a:pathLst>
                <a:path w="208768" h="134558" extrusionOk="0">
                  <a:moveTo>
                    <a:pt x="128848" y="0"/>
                  </a:moveTo>
                  <a:cubicBezTo>
                    <a:pt x="125456" y="0"/>
                    <a:pt x="122749" y="2708"/>
                    <a:pt x="122749" y="6100"/>
                  </a:cubicBezTo>
                  <a:lnTo>
                    <a:pt x="122749" y="61163"/>
                  </a:lnTo>
                  <a:lnTo>
                    <a:pt x="110516" y="61163"/>
                  </a:lnTo>
                  <a:lnTo>
                    <a:pt x="110516" y="18333"/>
                  </a:lnTo>
                  <a:cubicBezTo>
                    <a:pt x="110516" y="14940"/>
                    <a:pt x="107776" y="12233"/>
                    <a:pt x="104384" y="12233"/>
                  </a:cubicBezTo>
                  <a:cubicBezTo>
                    <a:pt x="100991" y="12233"/>
                    <a:pt x="98284" y="14940"/>
                    <a:pt x="98284" y="18333"/>
                  </a:cubicBezTo>
                  <a:lnTo>
                    <a:pt x="98284" y="61163"/>
                  </a:lnTo>
                  <a:lnTo>
                    <a:pt x="86051" y="61163"/>
                  </a:lnTo>
                  <a:lnTo>
                    <a:pt x="86051" y="30565"/>
                  </a:lnTo>
                  <a:cubicBezTo>
                    <a:pt x="86051" y="27173"/>
                    <a:pt x="83311" y="24465"/>
                    <a:pt x="79919" y="24465"/>
                  </a:cubicBezTo>
                  <a:cubicBezTo>
                    <a:pt x="76526" y="24465"/>
                    <a:pt x="73819" y="27173"/>
                    <a:pt x="73819" y="30565"/>
                  </a:cubicBezTo>
                  <a:lnTo>
                    <a:pt x="73819" y="61163"/>
                  </a:lnTo>
                  <a:lnTo>
                    <a:pt x="61586" y="61163"/>
                  </a:lnTo>
                  <a:lnTo>
                    <a:pt x="61586" y="18333"/>
                  </a:lnTo>
                  <a:cubicBezTo>
                    <a:pt x="61586" y="14940"/>
                    <a:pt x="58846" y="12233"/>
                    <a:pt x="55454" y="12233"/>
                  </a:cubicBezTo>
                  <a:cubicBezTo>
                    <a:pt x="52061" y="12233"/>
                    <a:pt x="49354" y="14940"/>
                    <a:pt x="49354" y="18333"/>
                  </a:cubicBezTo>
                  <a:lnTo>
                    <a:pt x="49354" y="61163"/>
                  </a:lnTo>
                  <a:lnTo>
                    <a:pt x="37121" y="61163"/>
                  </a:lnTo>
                  <a:lnTo>
                    <a:pt x="37121" y="30565"/>
                  </a:lnTo>
                  <a:cubicBezTo>
                    <a:pt x="37121" y="27173"/>
                    <a:pt x="34381" y="24465"/>
                    <a:pt x="30989" y="24465"/>
                  </a:cubicBezTo>
                  <a:cubicBezTo>
                    <a:pt x="27596" y="24465"/>
                    <a:pt x="24889" y="27173"/>
                    <a:pt x="24889" y="30565"/>
                  </a:cubicBezTo>
                  <a:lnTo>
                    <a:pt x="24889" y="61163"/>
                  </a:lnTo>
                  <a:lnTo>
                    <a:pt x="12232" y="61163"/>
                  </a:lnTo>
                  <a:lnTo>
                    <a:pt x="12232" y="42798"/>
                  </a:lnTo>
                  <a:cubicBezTo>
                    <a:pt x="12232" y="39405"/>
                    <a:pt x="9492" y="36698"/>
                    <a:pt x="6133" y="36698"/>
                  </a:cubicBezTo>
                  <a:cubicBezTo>
                    <a:pt x="2740" y="36698"/>
                    <a:pt x="0" y="39405"/>
                    <a:pt x="0" y="42798"/>
                  </a:cubicBezTo>
                  <a:lnTo>
                    <a:pt x="0" y="91727"/>
                  </a:lnTo>
                  <a:cubicBezTo>
                    <a:pt x="0" y="95120"/>
                    <a:pt x="2740" y="97860"/>
                    <a:pt x="6133" y="97860"/>
                  </a:cubicBezTo>
                  <a:cubicBezTo>
                    <a:pt x="9492" y="97860"/>
                    <a:pt x="12232" y="95120"/>
                    <a:pt x="12232" y="91727"/>
                  </a:cubicBezTo>
                  <a:lnTo>
                    <a:pt x="12232" y="73395"/>
                  </a:lnTo>
                  <a:lnTo>
                    <a:pt x="24889" y="73395"/>
                  </a:lnTo>
                  <a:lnTo>
                    <a:pt x="24889" y="103960"/>
                  </a:lnTo>
                  <a:cubicBezTo>
                    <a:pt x="24889" y="107352"/>
                    <a:pt x="27596" y="110092"/>
                    <a:pt x="30989" y="110092"/>
                  </a:cubicBezTo>
                  <a:cubicBezTo>
                    <a:pt x="34381" y="110092"/>
                    <a:pt x="37121" y="107352"/>
                    <a:pt x="37121" y="103960"/>
                  </a:cubicBezTo>
                  <a:lnTo>
                    <a:pt x="37121" y="73395"/>
                  </a:lnTo>
                  <a:lnTo>
                    <a:pt x="49354" y="73395"/>
                  </a:lnTo>
                  <a:lnTo>
                    <a:pt x="49354" y="116192"/>
                  </a:lnTo>
                  <a:cubicBezTo>
                    <a:pt x="49354" y="119585"/>
                    <a:pt x="52061" y="122325"/>
                    <a:pt x="55454" y="122325"/>
                  </a:cubicBezTo>
                  <a:cubicBezTo>
                    <a:pt x="58846" y="122325"/>
                    <a:pt x="61586" y="119585"/>
                    <a:pt x="61586" y="116192"/>
                  </a:cubicBezTo>
                  <a:lnTo>
                    <a:pt x="61586" y="73395"/>
                  </a:lnTo>
                  <a:lnTo>
                    <a:pt x="73819" y="73395"/>
                  </a:lnTo>
                  <a:lnTo>
                    <a:pt x="73819" y="103960"/>
                  </a:lnTo>
                  <a:cubicBezTo>
                    <a:pt x="73819" y="107352"/>
                    <a:pt x="76526" y="110092"/>
                    <a:pt x="79919" y="110092"/>
                  </a:cubicBezTo>
                  <a:cubicBezTo>
                    <a:pt x="83311" y="110092"/>
                    <a:pt x="86051" y="107352"/>
                    <a:pt x="86051" y="103960"/>
                  </a:cubicBezTo>
                  <a:lnTo>
                    <a:pt x="86051" y="73395"/>
                  </a:lnTo>
                  <a:lnTo>
                    <a:pt x="98284" y="73395"/>
                  </a:lnTo>
                  <a:lnTo>
                    <a:pt x="98284" y="116192"/>
                  </a:lnTo>
                  <a:cubicBezTo>
                    <a:pt x="98284" y="119585"/>
                    <a:pt x="100991" y="122325"/>
                    <a:pt x="104384" y="122325"/>
                  </a:cubicBezTo>
                  <a:cubicBezTo>
                    <a:pt x="107776" y="122325"/>
                    <a:pt x="110516" y="119585"/>
                    <a:pt x="110516" y="116192"/>
                  </a:cubicBezTo>
                  <a:lnTo>
                    <a:pt x="110516" y="73395"/>
                  </a:lnTo>
                  <a:lnTo>
                    <a:pt x="122749" y="73395"/>
                  </a:lnTo>
                  <a:lnTo>
                    <a:pt x="122749" y="128425"/>
                  </a:lnTo>
                  <a:cubicBezTo>
                    <a:pt x="122749" y="131817"/>
                    <a:pt x="125456" y="134557"/>
                    <a:pt x="128848" y="134557"/>
                  </a:cubicBezTo>
                  <a:cubicBezTo>
                    <a:pt x="132241" y="134557"/>
                    <a:pt x="134981" y="131817"/>
                    <a:pt x="134981" y="128425"/>
                  </a:cubicBezTo>
                  <a:lnTo>
                    <a:pt x="134981" y="73395"/>
                  </a:lnTo>
                  <a:lnTo>
                    <a:pt x="147213" y="73395"/>
                  </a:lnTo>
                  <a:lnTo>
                    <a:pt x="147213" y="116192"/>
                  </a:lnTo>
                  <a:cubicBezTo>
                    <a:pt x="147213" y="119585"/>
                    <a:pt x="149921" y="122325"/>
                    <a:pt x="153313" y="122325"/>
                  </a:cubicBezTo>
                  <a:cubicBezTo>
                    <a:pt x="156706" y="122325"/>
                    <a:pt x="159446" y="119585"/>
                    <a:pt x="159446" y="116192"/>
                  </a:cubicBezTo>
                  <a:lnTo>
                    <a:pt x="159446" y="73395"/>
                  </a:lnTo>
                  <a:lnTo>
                    <a:pt x="171678" y="73395"/>
                  </a:lnTo>
                  <a:lnTo>
                    <a:pt x="171678" y="103960"/>
                  </a:lnTo>
                  <a:cubicBezTo>
                    <a:pt x="171678" y="107352"/>
                    <a:pt x="174386" y="110092"/>
                    <a:pt x="177778" y="110092"/>
                  </a:cubicBezTo>
                  <a:cubicBezTo>
                    <a:pt x="181171" y="110092"/>
                    <a:pt x="183911" y="107352"/>
                    <a:pt x="183911" y="103960"/>
                  </a:cubicBezTo>
                  <a:lnTo>
                    <a:pt x="183911" y="73395"/>
                  </a:lnTo>
                  <a:lnTo>
                    <a:pt x="196535" y="73395"/>
                  </a:lnTo>
                  <a:lnTo>
                    <a:pt x="196535" y="91727"/>
                  </a:lnTo>
                  <a:cubicBezTo>
                    <a:pt x="196535" y="95120"/>
                    <a:pt x="199275" y="97860"/>
                    <a:pt x="202667" y="97860"/>
                  </a:cubicBezTo>
                  <a:cubicBezTo>
                    <a:pt x="206027" y="97860"/>
                    <a:pt x="208767" y="95120"/>
                    <a:pt x="208767" y="91727"/>
                  </a:cubicBezTo>
                  <a:lnTo>
                    <a:pt x="208767" y="42798"/>
                  </a:lnTo>
                  <a:cubicBezTo>
                    <a:pt x="208767" y="39405"/>
                    <a:pt x="206027" y="36698"/>
                    <a:pt x="202667" y="36698"/>
                  </a:cubicBezTo>
                  <a:cubicBezTo>
                    <a:pt x="199275" y="36698"/>
                    <a:pt x="196535" y="39405"/>
                    <a:pt x="196535" y="42798"/>
                  </a:cubicBezTo>
                  <a:lnTo>
                    <a:pt x="196535" y="61163"/>
                  </a:lnTo>
                  <a:lnTo>
                    <a:pt x="183911" y="61163"/>
                  </a:lnTo>
                  <a:lnTo>
                    <a:pt x="183911" y="30565"/>
                  </a:lnTo>
                  <a:cubicBezTo>
                    <a:pt x="183911" y="27173"/>
                    <a:pt x="181171" y="24465"/>
                    <a:pt x="177778" y="24465"/>
                  </a:cubicBezTo>
                  <a:cubicBezTo>
                    <a:pt x="174386" y="24465"/>
                    <a:pt x="171678" y="27173"/>
                    <a:pt x="171678" y="30565"/>
                  </a:cubicBezTo>
                  <a:lnTo>
                    <a:pt x="171678" y="61163"/>
                  </a:lnTo>
                  <a:lnTo>
                    <a:pt x="159446" y="61163"/>
                  </a:lnTo>
                  <a:lnTo>
                    <a:pt x="159446" y="18333"/>
                  </a:lnTo>
                  <a:cubicBezTo>
                    <a:pt x="159446" y="14940"/>
                    <a:pt x="156706" y="12233"/>
                    <a:pt x="153313" y="12233"/>
                  </a:cubicBezTo>
                  <a:cubicBezTo>
                    <a:pt x="149921" y="12233"/>
                    <a:pt x="147213" y="14940"/>
                    <a:pt x="147213" y="18333"/>
                  </a:cubicBezTo>
                  <a:lnTo>
                    <a:pt x="147213" y="61163"/>
                  </a:lnTo>
                  <a:lnTo>
                    <a:pt x="134981" y="61163"/>
                  </a:lnTo>
                  <a:lnTo>
                    <a:pt x="134981" y="6100"/>
                  </a:lnTo>
                  <a:cubicBezTo>
                    <a:pt x="134981" y="2708"/>
                    <a:pt x="132241" y="0"/>
                    <a:pt x="1288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30" name="Google Shape;30;p3"/>
          <p:cNvSpPr txBox="1">
            <a:spLocks noGrp="1"/>
          </p:cNvSpPr>
          <p:nvPr>
            <p:ph type="subTitle" idx="4"/>
          </p:nvPr>
        </p:nvSpPr>
        <p:spPr>
          <a:xfrm rot="5400000">
            <a:off x="7981950" y="850448"/>
            <a:ext cx="1097400" cy="274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000"/>
              <a:buFont typeface="Caudex"/>
              <a:buNone/>
              <a:defRPr sz="1000" b="1">
                <a:latin typeface="Caudex"/>
                <a:ea typeface="Caudex"/>
                <a:cs typeface="Caudex"/>
                <a:sym typeface="Caudex"/>
              </a:defRPr>
            </a:lvl1pPr>
            <a:lvl2pPr lvl="1" algn="ctr" rtl="0">
              <a:lnSpc>
                <a:spcPct val="100000"/>
              </a:lnSpc>
              <a:spcBef>
                <a:spcPts val="0"/>
              </a:spcBef>
              <a:spcAft>
                <a:spcPts val="0"/>
              </a:spcAft>
              <a:buSzPts val="1000"/>
              <a:buFont typeface="Caudex"/>
              <a:buNone/>
              <a:defRPr sz="1000" b="1">
                <a:latin typeface="Caudex"/>
                <a:ea typeface="Caudex"/>
                <a:cs typeface="Caudex"/>
                <a:sym typeface="Caudex"/>
              </a:defRPr>
            </a:lvl2pPr>
            <a:lvl3pPr lvl="2" algn="ctr" rtl="0">
              <a:lnSpc>
                <a:spcPct val="100000"/>
              </a:lnSpc>
              <a:spcBef>
                <a:spcPts val="0"/>
              </a:spcBef>
              <a:spcAft>
                <a:spcPts val="0"/>
              </a:spcAft>
              <a:buSzPts val="1000"/>
              <a:buFont typeface="Caudex"/>
              <a:buNone/>
              <a:defRPr sz="1000" b="1">
                <a:latin typeface="Caudex"/>
                <a:ea typeface="Caudex"/>
                <a:cs typeface="Caudex"/>
                <a:sym typeface="Caudex"/>
              </a:defRPr>
            </a:lvl3pPr>
            <a:lvl4pPr lvl="3" algn="ctr" rtl="0">
              <a:lnSpc>
                <a:spcPct val="100000"/>
              </a:lnSpc>
              <a:spcBef>
                <a:spcPts val="0"/>
              </a:spcBef>
              <a:spcAft>
                <a:spcPts val="0"/>
              </a:spcAft>
              <a:buSzPts val="1000"/>
              <a:buFont typeface="Caudex"/>
              <a:buNone/>
              <a:defRPr sz="1000" b="1">
                <a:latin typeface="Caudex"/>
                <a:ea typeface="Caudex"/>
                <a:cs typeface="Caudex"/>
                <a:sym typeface="Caudex"/>
              </a:defRPr>
            </a:lvl4pPr>
            <a:lvl5pPr lvl="4" algn="ctr" rtl="0">
              <a:lnSpc>
                <a:spcPct val="100000"/>
              </a:lnSpc>
              <a:spcBef>
                <a:spcPts val="0"/>
              </a:spcBef>
              <a:spcAft>
                <a:spcPts val="0"/>
              </a:spcAft>
              <a:buSzPts val="1000"/>
              <a:buFont typeface="Caudex"/>
              <a:buNone/>
              <a:defRPr sz="1000" b="1">
                <a:latin typeface="Caudex"/>
                <a:ea typeface="Caudex"/>
                <a:cs typeface="Caudex"/>
                <a:sym typeface="Caudex"/>
              </a:defRPr>
            </a:lvl5pPr>
            <a:lvl6pPr lvl="5" algn="ctr" rtl="0">
              <a:lnSpc>
                <a:spcPct val="100000"/>
              </a:lnSpc>
              <a:spcBef>
                <a:spcPts val="0"/>
              </a:spcBef>
              <a:spcAft>
                <a:spcPts val="0"/>
              </a:spcAft>
              <a:buSzPts val="1000"/>
              <a:buFont typeface="Caudex"/>
              <a:buNone/>
              <a:defRPr sz="1000" b="1">
                <a:latin typeface="Caudex"/>
                <a:ea typeface="Caudex"/>
                <a:cs typeface="Caudex"/>
                <a:sym typeface="Caudex"/>
              </a:defRPr>
            </a:lvl6pPr>
            <a:lvl7pPr lvl="6" algn="ctr" rtl="0">
              <a:lnSpc>
                <a:spcPct val="100000"/>
              </a:lnSpc>
              <a:spcBef>
                <a:spcPts val="0"/>
              </a:spcBef>
              <a:spcAft>
                <a:spcPts val="0"/>
              </a:spcAft>
              <a:buSzPts val="1000"/>
              <a:buFont typeface="Caudex"/>
              <a:buNone/>
              <a:defRPr sz="1000" b="1">
                <a:latin typeface="Caudex"/>
                <a:ea typeface="Caudex"/>
                <a:cs typeface="Caudex"/>
                <a:sym typeface="Caudex"/>
              </a:defRPr>
            </a:lvl7pPr>
            <a:lvl8pPr lvl="7" algn="ctr" rtl="0">
              <a:lnSpc>
                <a:spcPct val="100000"/>
              </a:lnSpc>
              <a:spcBef>
                <a:spcPts val="0"/>
              </a:spcBef>
              <a:spcAft>
                <a:spcPts val="0"/>
              </a:spcAft>
              <a:buSzPts val="1000"/>
              <a:buFont typeface="Caudex"/>
              <a:buNone/>
              <a:defRPr sz="1000" b="1">
                <a:latin typeface="Caudex"/>
                <a:ea typeface="Caudex"/>
                <a:cs typeface="Caudex"/>
                <a:sym typeface="Caudex"/>
              </a:defRPr>
            </a:lvl8pPr>
            <a:lvl9pPr lvl="8" algn="ctr" rtl="0">
              <a:lnSpc>
                <a:spcPct val="100000"/>
              </a:lnSpc>
              <a:spcBef>
                <a:spcPts val="0"/>
              </a:spcBef>
              <a:spcAft>
                <a:spcPts val="0"/>
              </a:spcAft>
              <a:buSzPts val="1000"/>
              <a:buFont typeface="Caudex"/>
              <a:buNone/>
              <a:defRPr sz="1000" b="1">
                <a:latin typeface="Caudex"/>
                <a:ea typeface="Caudex"/>
                <a:cs typeface="Caudex"/>
                <a:sym typeface="Caudex"/>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31"/>
        <p:cNvGrpSpPr/>
        <p:nvPr/>
      </p:nvGrpSpPr>
      <p:grpSpPr>
        <a:xfrm>
          <a:off x="0" y="0"/>
          <a:ext cx="0" cy="0"/>
          <a:chOff x="0" y="0"/>
          <a:chExt cx="0" cy="0"/>
        </a:xfrm>
      </p:grpSpPr>
      <p:sp>
        <p:nvSpPr>
          <p:cNvPr id="32" name="Google Shape;32;p4"/>
          <p:cNvSpPr txBox="1">
            <a:spLocks noGrp="1"/>
          </p:cNvSpPr>
          <p:nvPr>
            <p:ph type="body" idx="1"/>
          </p:nvPr>
        </p:nvSpPr>
        <p:spPr>
          <a:xfrm>
            <a:off x="720000" y="1098950"/>
            <a:ext cx="7428900" cy="3471000"/>
          </a:xfrm>
          <a:prstGeom prst="rect">
            <a:avLst/>
          </a:prstGeom>
        </p:spPr>
        <p:txBody>
          <a:bodyPr spcFirstLastPara="1" wrap="square" lIns="91425" tIns="91425" rIns="91425" bIns="91425" anchor="ctr" anchorCtr="0">
            <a:noAutofit/>
          </a:bodyPr>
          <a:lstStyle>
            <a:lvl1pPr marL="457200" lvl="0" indent="-304800">
              <a:lnSpc>
                <a:spcPct val="100000"/>
              </a:lnSpc>
              <a:spcBef>
                <a:spcPts val="0"/>
              </a:spcBef>
              <a:spcAft>
                <a:spcPts val="0"/>
              </a:spcAft>
              <a:buSzPts val="1200"/>
              <a:buFont typeface="Lato Black"/>
              <a:buAutoNum type="arabicPeriod"/>
              <a:defRPr sz="1150"/>
            </a:lvl1pPr>
            <a:lvl2pPr marL="914400" lvl="1" indent="-304800">
              <a:lnSpc>
                <a:spcPct val="100000"/>
              </a:lnSpc>
              <a:spcBef>
                <a:spcPts val="0"/>
              </a:spcBef>
              <a:spcAft>
                <a:spcPts val="0"/>
              </a:spcAft>
              <a:buClr>
                <a:srgbClr val="434343"/>
              </a:buClr>
              <a:buSzPts val="1200"/>
              <a:buFont typeface="Roboto Condensed Light"/>
              <a:buAutoNum type="alphaLcPeriod"/>
              <a:defRPr sz="1200"/>
            </a:lvl2pPr>
            <a:lvl3pPr marL="1371600" lvl="2" indent="-304800">
              <a:lnSpc>
                <a:spcPct val="100000"/>
              </a:lnSpc>
              <a:spcBef>
                <a:spcPts val="0"/>
              </a:spcBef>
              <a:spcAft>
                <a:spcPts val="0"/>
              </a:spcAft>
              <a:buClr>
                <a:srgbClr val="434343"/>
              </a:buClr>
              <a:buSzPts val="1200"/>
              <a:buFont typeface="Roboto Condensed Light"/>
              <a:buAutoNum type="romanLcPeriod"/>
              <a:defRPr sz="1200"/>
            </a:lvl3pPr>
            <a:lvl4pPr marL="1828800" lvl="3" indent="-304800">
              <a:lnSpc>
                <a:spcPct val="100000"/>
              </a:lnSpc>
              <a:spcBef>
                <a:spcPts val="0"/>
              </a:spcBef>
              <a:spcAft>
                <a:spcPts val="0"/>
              </a:spcAft>
              <a:buClr>
                <a:srgbClr val="434343"/>
              </a:buClr>
              <a:buSzPts val="1200"/>
              <a:buFont typeface="Roboto Condensed Light"/>
              <a:buAutoNum type="arabicPeriod"/>
              <a:defRPr sz="1200"/>
            </a:lvl4pPr>
            <a:lvl5pPr marL="2286000" lvl="4" indent="-304800">
              <a:lnSpc>
                <a:spcPct val="100000"/>
              </a:lnSpc>
              <a:spcBef>
                <a:spcPts val="0"/>
              </a:spcBef>
              <a:spcAft>
                <a:spcPts val="0"/>
              </a:spcAft>
              <a:buClr>
                <a:srgbClr val="434343"/>
              </a:buClr>
              <a:buSzPts val="1200"/>
              <a:buFont typeface="Roboto Condensed Light"/>
              <a:buAutoNum type="alphaLcPeriod"/>
              <a:defRPr sz="1200"/>
            </a:lvl5pPr>
            <a:lvl6pPr marL="2743200" lvl="5" indent="-304800">
              <a:lnSpc>
                <a:spcPct val="100000"/>
              </a:lnSpc>
              <a:spcBef>
                <a:spcPts val="0"/>
              </a:spcBef>
              <a:spcAft>
                <a:spcPts val="0"/>
              </a:spcAft>
              <a:buClr>
                <a:srgbClr val="434343"/>
              </a:buClr>
              <a:buSzPts val="1200"/>
              <a:buFont typeface="Roboto Condensed Light"/>
              <a:buAutoNum type="romanLcPeriod"/>
              <a:defRPr sz="1200"/>
            </a:lvl6pPr>
            <a:lvl7pPr marL="3200400" lvl="6" indent="-304800">
              <a:lnSpc>
                <a:spcPct val="100000"/>
              </a:lnSpc>
              <a:spcBef>
                <a:spcPts val="0"/>
              </a:spcBef>
              <a:spcAft>
                <a:spcPts val="0"/>
              </a:spcAft>
              <a:buClr>
                <a:srgbClr val="434343"/>
              </a:buClr>
              <a:buSzPts val="1200"/>
              <a:buFont typeface="Roboto Condensed Light"/>
              <a:buAutoNum type="arabicPeriod"/>
              <a:defRPr sz="1200"/>
            </a:lvl7pPr>
            <a:lvl8pPr marL="3657600" lvl="7" indent="-304800">
              <a:lnSpc>
                <a:spcPct val="100000"/>
              </a:lnSpc>
              <a:spcBef>
                <a:spcPts val="0"/>
              </a:spcBef>
              <a:spcAft>
                <a:spcPts val="0"/>
              </a:spcAft>
              <a:buClr>
                <a:srgbClr val="434343"/>
              </a:buClr>
              <a:buSzPts val="1200"/>
              <a:buFont typeface="Roboto Condensed Light"/>
              <a:buAutoNum type="alphaLcPeriod"/>
              <a:defRPr sz="1200"/>
            </a:lvl8pPr>
            <a:lvl9pPr marL="4114800" lvl="8" indent="-304800">
              <a:lnSpc>
                <a:spcPct val="100000"/>
              </a:lnSpc>
              <a:spcBef>
                <a:spcPts val="0"/>
              </a:spcBef>
              <a:spcAft>
                <a:spcPts val="0"/>
              </a:spcAft>
              <a:buClr>
                <a:srgbClr val="434343"/>
              </a:buClr>
              <a:buSzPts val="1200"/>
              <a:buFont typeface="Roboto Condensed Light"/>
              <a:buAutoNum type="romanLcPeriod"/>
              <a:defRPr sz="1200"/>
            </a:lvl9pPr>
          </a:lstStyle>
          <a:p>
            <a:endParaRPr/>
          </a:p>
        </p:txBody>
      </p:sp>
      <p:sp>
        <p:nvSpPr>
          <p:cNvPr id="33" name="Google Shape;33;p4"/>
          <p:cNvSpPr txBox="1">
            <a:spLocks noGrp="1"/>
          </p:cNvSpPr>
          <p:nvPr>
            <p:ph type="title"/>
          </p:nvPr>
        </p:nvSpPr>
        <p:spPr>
          <a:xfrm>
            <a:off x="720000" y="387600"/>
            <a:ext cx="7428900" cy="592200"/>
          </a:xfrm>
          <a:prstGeom prst="rect">
            <a:avLst/>
          </a:prstGeom>
          <a:noFill/>
        </p:spPr>
        <p:txBody>
          <a:bodyPr spcFirstLastPara="1" wrap="square" lIns="91425" tIns="91425" rIns="91425" bIns="91425" anchor="t" anchorCtr="0">
            <a:noAutofit/>
          </a:bodyPr>
          <a:lstStyle>
            <a:lvl1pPr lvl="0" rtl="0">
              <a:spcBef>
                <a:spcPts val="0"/>
              </a:spcBef>
              <a:spcAft>
                <a:spcPts val="0"/>
              </a:spcAft>
              <a:buSzPts val="3200"/>
              <a:buFont typeface="Fredoka One"/>
              <a:buNone/>
              <a:defRPr sz="3200"/>
            </a:lvl1pPr>
            <a:lvl2pPr lvl="1" algn="ctr" rtl="0">
              <a:spcBef>
                <a:spcPts val="0"/>
              </a:spcBef>
              <a:spcAft>
                <a:spcPts val="0"/>
              </a:spcAft>
              <a:buSzPts val="3600"/>
              <a:buFont typeface="Fredoka One"/>
              <a:buNone/>
              <a:defRPr sz="3600">
                <a:latin typeface="Fredoka One"/>
                <a:ea typeface="Fredoka One"/>
                <a:cs typeface="Fredoka One"/>
                <a:sym typeface="Fredoka One"/>
              </a:defRPr>
            </a:lvl2pPr>
            <a:lvl3pPr lvl="2" algn="ctr" rtl="0">
              <a:spcBef>
                <a:spcPts val="0"/>
              </a:spcBef>
              <a:spcAft>
                <a:spcPts val="0"/>
              </a:spcAft>
              <a:buSzPts val="3600"/>
              <a:buFont typeface="Fredoka One"/>
              <a:buNone/>
              <a:defRPr sz="3600">
                <a:latin typeface="Fredoka One"/>
                <a:ea typeface="Fredoka One"/>
                <a:cs typeface="Fredoka One"/>
                <a:sym typeface="Fredoka One"/>
              </a:defRPr>
            </a:lvl3pPr>
            <a:lvl4pPr lvl="3" algn="ctr" rtl="0">
              <a:spcBef>
                <a:spcPts val="0"/>
              </a:spcBef>
              <a:spcAft>
                <a:spcPts val="0"/>
              </a:spcAft>
              <a:buSzPts val="3600"/>
              <a:buFont typeface="Fredoka One"/>
              <a:buNone/>
              <a:defRPr sz="3600">
                <a:latin typeface="Fredoka One"/>
                <a:ea typeface="Fredoka One"/>
                <a:cs typeface="Fredoka One"/>
                <a:sym typeface="Fredoka One"/>
              </a:defRPr>
            </a:lvl4pPr>
            <a:lvl5pPr lvl="4" algn="ctr" rtl="0">
              <a:spcBef>
                <a:spcPts val="0"/>
              </a:spcBef>
              <a:spcAft>
                <a:spcPts val="0"/>
              </a:spcAft>
              <a:buSzPts val="3600"/>
              <a:buFont typeface="Fredoka One"/>
              <a:buNone/>
              <a:defRPr sz="3600">
                <a:latin typeface="Fredoka One"/>
                <a:ea typeface="Fredoka One"/>
                <a:cs typeface="Fredoka One"/>
                <a:sym typeface="Fredoka One"/>
              </a:defRPr>
            </a:lvl5pPr>
            <a:lvl6pPr lvl="5" algn="ctr" rtl="0">
              <a:spcBef>
                <a:spcPts val="0"/>
              </a:spcBef>
              <a:spcAft>
                <a:spcPts val="0"/>
              </a:spcAft>
              <a:buSzPts val="3600"/>
              <a:buFont typeface="Fredoka One"/>
              <a:buNone/>
              <a:defRPr sz="3600">
                <a:latin typeface="Fredoka One"/>
                <a:ea typeface="Fredoka One"/>
                <a:cs typeface="Fredoka One"/>
                <a:sym typeface="Fredoka One"/>
              </a:defRPr>
            </a:lvl6pPr>
            <a:lvl7pPr lvl="6" algn="ctr" rtl="0">
              <a:spcBef>
                <a:spcPts val="0"/>
              </a:spcBef>
              <a:spcAft>
                <a:spcPts val="0"/>
              </a:spcAft>
              <a:buSzPts val="3600"/>
              <a:buFont typeface="Fredoka One"/>
              <a:buNone/>
              <a:defRPr sz="3600">
                <a:latin typeface="Fredoka One"/>
                <a:ea typeface="Fredoka One"/>
                <a:cs typeface="Fredoka One"/>
                <a:sym typeface="Fredoka One"/>
              </a:defRPr>
            </a:lvl7pPr>
            <a:lvl8pPr lvl="7" algn="ctr" rtl="0">
              <a:spcBef>
                <a:spcPts val="0"/>
              </a:spcBef>
              <a:spcAft>
                <a:spcPts val="0"/>
              </a:spcAft>
              <a:buSzPts val="3600"/>
              <a:buFont typeface="Fredoka One"/>
              <a:buNone/>
              <a:defRPr sz="3600">
                <a:latin typeface="Fredoka One"/>
                <a:ea typeface="Fredoka One"/>
                <a:cs typeface="Fredoka One"/>
                <a:sym typeface="Fredoka One"/>
              </a:defRPr>
            </a:lvl8pPr>
            <a:lvl9pPr lvl="8" algn="ctr" rtl="0">
              <a:spcBef>
                <a:spcPts val="0"/>
              </a:spcBef>
              <a:spcAft>
                <a:spcPts val="0"/>
              </a:spcAft>
              <a:buSzPts val="3600"/>
              <a:buFont typeface="Fredoka One"/>
              <a:buNone/>
              <a:defRPr sz="3600">
                <a:latin typeface="Fredoka One"/>
                <a:ea typeface="Fredoka One"/>
                <a:cs typeface="Fredoka One"/>
                <a:sym typeface="Fredoka One"/>
              </a:defRPr>
            </a:lvl9pPr>
          </a:lstStyle>
          <a:p>
            <a:endParaRPr/>
          </a:p>
        </p:txBody>
      </p:sp>
      <p:grpSp>
        <p:nvGrpSpPr>
          <p:cNvPr id="34" name="Google Shape;34;p4"/>
          <p:cNvGrpSpPr/>
          <p:nvPr/>
        </p:nvGrpSpPr>
        <p:grpSpPr>
          <a:xfrm>
            <a:off x="8415259" y="1497502"/>
            <a:ext cx="226057" cy="3108790"/>
            <a:chOff x="8415259" y="1497502"/>
            <a:chExt cx="226057" cy="3108790"/>
          </a:xfrm>
        </p:grpSpPr>
        <p:cxnSp>
          <p:nvCxnSpPr>
            <p:cNvPr id="35" name="Google Shape;35;p4"/>
            <p:cNvCxnSpPr/>
            <p:nvPr/>
          </p:nvCxnSpPr>
          <p:spPr>
            <a:xfrm>
              <a:off x="8528400" y="1497502"/>
              <a:ext cx="0" cy="2599800"/>
            </a:xfrm>
            <a:prstGeom prst="straightConnector1">
              <a:avLst/>
            </a:prstGeom>
            <a:noFill/>
            <a:ln w="19050" cap="rnd" cmpd="sng">
              <a:solidFill>
                <a:schemeClr val="dk1"/>
              </a:solidFill>
              <a:prstDash val="solid"/>
              <a:round/>
              <a:headEnd type="none" w="med" len="med"/>
              <a:tailEnd type="none" w="med" len="med"/>
            </a:ln>
          </p:spPr>
        </p:cxnSp>
        <p:sp>
          <p:nvSpPr>
            <p:cNvPr id="36" name="Google Shape;36;p4"/>
            <p:cNvSpPr/>
            <p:nvPr/>
          </p:nvSpPr>
          <p:spPr>
            <a:xfrm rot="5400000">
              <a:off x="8352661" y="4317637"/>
              <a:ext cx="351252" cy="226057"/>
            </a:xfrm>
            <a:custGeom>
              <a:avLst/>
              <a:gdLst/>
              <a:ahLst/>
              <a:cxnLst/>
              <a:rect l="l" t="t" r="r" b="b"/>
              <a:pathLst>
                <a:path w="208768" h="134558" extrusionOk="0">
                  <a:moveTo>
                    <a:pt x="128848" y="0"/>
                  </a:moveTo>
                  <a:cubicBezTo>
                    <a:pt x="125456" y="0"/>
                    <a:pt x="122749" y="2708"/>
                    <a:pt x="122749" y="6100"/>
                  </a:cubicBezTo>
                  <a:lnTo>
                    <a:pt x="122749" y="61163"/>
                  </a:lnTo>
                  <a:lnTo>
                    <a:pt x="110516" y="61163"/>
                  </a:lnTo>
                  <a:lnTo>
                    <a:pt x="110516" y="18333"/>
                  </a:lnTo>
                  <a:cubicBezTo>
                    <a:pt x="110516" y="14940"/>
                    <a:pt x="107776" y="12233"/>
                    <a:pt x="104384" y="12233"/>
                  </a:cubicBezTo>
                  <a:cubicBezTo>
                    <a:pt x="100991" y="12233"/>
                    <a:pt x="98284" y="14940"/>
                    <a:pt x="98284" y="18333"/>
                  </a:cubicBezTo>
                  <a:lnTo>
                    <a:pt x="98284" y="61163"/>
                  </a:lnTo>
                  <a:lnTo>
                    <a:pt x="86051" y="61163"/>
                  </a:lnTo>
                  <a:lnTo>
                    <a:pt x="86051" y="30565"/>
                  </a:lnTo>
                  <a:cubicBezTo>
                    <a:pt x="86051" y="27173"/>
                    <a:pt x="83311" y="24465"/>
                    <a:pt x="79919" y="24465"/>
                  </a:cubicBezTo>
                  <a:cubicBezTo>
                    <a:pt x="76526" y="24465"/>
                    <a:pt x="73819" y="27173"/>
                    <a:pt x="73819" y="30565"/>
                  </a:cubicBezTo>
                  <a:lnTo>
                    <a:pt x="73819" y="61163"/>
                  </a:lnTo>
                  <a:lnTo>
                    <a:pt x="61586" y="61163"/>
                  </a:lnTo>
                  <a:lnTo>
                    <a:pt x="61586" y="18333"/>
                  </a:lnTo>
                  <a:cubicBezTo>
                    <a:pt x="61586" y="14940"/>
                    <a:pt x="58846" y="12233"/>
                    <a:pt x="55454" y="12233"/>
                  </a:cubicBezTo>
                  <a:cubicBezTo>
                    <a:pt x="52061" y="12233"/>
                    <a:pt x="49354" y="14940"/>
                    <a:pt x="49354" y="18333"/>
                  </a:cubicBezTo>
                  <a:lnTo>
                    <a:pt x="49354" y="61163"/>
                  </a:lnTo>
                  <a:lnTo>
                    <a:pt x="37121" y="61163"/>
                  </a:lnTo>
                  <a:lnTo>
                    <a:pt x="37121" y="30565"/>
                  </a:lnTo>
                  <a:cubicBezTo>
                    <a:pt x="37121" y="27173"/>
                    <a:pt x="34381" y="24465"/>
                    <a:pt x="30989" y="24465"/>
                  </a:cubicBezTo>
                  <a:cubicBezTo>
                    <a:pt x="27596" y="24465"/>
                    <a:pt x="24889" y="27173"/>
                    <a:pt x="24889" y="30565"/>
                  </a:cubicBezTo>
                  <a:lnTo>
                    <a:pt x="24889" y="61163"/>
                  </a:lnTo>
                  <a:lnTo>
                    <a:pt x="12232" y="61163"/>
                  </a:lnTo>
                  <a:lnTo>
                    <a:pt x="12232" y="42798"/>
                  </a:lnTo>
                  <a:cubicBezTo>
                    <a:pt x="12232" y="39405"/>
                    <a:pt x="9492" y="36698"/>
                    <a:pt x="6133" y="36698"/>
                  </a:cubicBezTo>
                  <a:cubicBezTo>
                    <a:pt x="2740" y="36698"/>
                    <a:pt x="0" y="39405"/>
                    <a:pt x="0" y="42798"/>
                  </a:cubicBezTo>
                  <a:lnTo>
                    <a:pt x="0" y="91727"/>
                  </a:lnTo>
                  <a:cubicBezTo>
                    <a:pt x="0" y="95120"/>
                    <a:pt x="2740" y="97860"/>
                    <a:pt x="6133" y="97860"/>
                  </a:cubicBezTo>
                  <a:cubicBezTo>
                    <a:pt x="9492" y="97860"/>
                    <a:pt x="12232" y="95120"/>
                    <a:pt x="12232" y="91727"/>
                  </a:cubicBezTo>
                  <a:lnTo>
                    <a:pt x="12232" y="73395"/>
                  </a:lnTo>
                  <a:lnTo>
                    <a:pt x="24889" y="73395"/>
                  </a:lnTo>
                  <a:lnTo>
                    <a:pt x="24889" y="103960"/>
                  </a:lnTo>
                  <a:cubicBezTo>
                    <a:pt x="24889" y="107352"/>
                    <a:pt x="27596" y="110092"/>
                    <a:pt x="30989" y="110092"/>
                  </a:cubicBezTo>
                  <a:cubicBezTo>
                    <a:pt x="34381" y="110092"/>
                    <a:pt x="37121" y="107352"/>
                    <a:pt x="37121" y="103960"/>
                  </a:cubicBezTo>
                  <a:lnTo>
                    <a:pt x="37121" y="73395"/>
                  </a:lnTo>
                  <a:lnTo>
                    <a:pt x="49354" y="73395"/>
                  </a:lnTo>
                  <a:lnTo>
                    <a:pt x="49354" y="116192"/>
                  </a:lnTo>
                  <a:cubicBezTo>
                    <a:pt x="49354" y="119585"/>
                    <a:pt x="52061" y="122325"/>
                    <a:pt x="55454" y="122325"/>
                  </a:cubicBezTo>
                  <a:cubicBezTo>
                    <a:pt x="58846" y="122325"/>
                    <a:pt x="61586" y="119585"/>
                    <a:pt x="61586" y="116192"/>
                  </a:cubicBezTo>
                  <a:lnTo>
                    <a:pt x="61586" y="73395"/>
                  </a:lnTo>
                  <a:lnTo>
                    <a:pt x="73819" y="73395"/>
                  </a:lnTo>
                  <a:lnTo>
                    <a:pt x="73819" y="103960"/>
                  </a:lnTo>
                  <a:cubicBezTo>
                    <a:pt x="73819" y="107352"/>
                    <a:pt x="76526" y="110092"/>
                    <a:pt x="79919" y="110092"/>
                  </a:cubicBezTo>
                  <a:cubicBezTo>
                    <a:pt x="83311" y="110092"/>
                    <a:pt x="86051" y="107352"/>
                    <a:pt x="86051" y="103960"/>
                  </a:cubicBezTo>
                  <a:lnTo>
                    <a:pt x="86051" y="73395"/>
                  </a:lnTo>
                  <a:lnTo>
                    <a:pt x="98284" y="73395"/>
                  </a:lnTo>
                  <a:lnTo>
                    <a:pt x="98284" y="116192"/>
                  </a:lnTo>
                  <a:cubicBezTo>
                    <a:pt x="98284" y="119585"/>
                    <a:pt x="100991" y="122325"/>
                    <a:pt x="104384" y="122325"/>
                  </a:cubicBezTo>
                  <a:cubicBezTo>
                    <a:pt x="107776" y="122325"/>
                    <a:pt x="110516" y="119585"/>
                    <a:pt x="110516" y="116192"/>
                  </a:cubicBezTo>
                  <a:lnTo>
                    <a:pt x="110516" y="73395"/>
                  </a:lnTo>
                  <a:lnTo>
                    <a:pt x="122749" y="73395"/>
                  </a:lnTo>
                  <a:lnTo>
                    <a:pt x="122749" y="128425"/>
                  </a:lnTo>
                  <a:cubicBezTo>
                    <a:pt x="122749" y="131817"/>
                    <a:pt x="125456" y="134557"/>
                    <a:pt x="128848" y="134557"/>
                  </a:cubicBezTo>
                  <a:cubicBezTo>
                    <a:pt x="132241" y="134557"/>
                    <a:pt x="134981" y="131817"/>
                    <a:pt x="134981" y="128425"/>
                  </a:cubicBezTo>
                  <a:lnTo>
                    <a:pt x="134981" y="73395"/>
                  </a:lnTo>
                  <a:lnTo>
                    <a:pt x="147213" y="73395"/>
                  </a:lnTo>
                  <a:lnTo>
                    <a:pt x="147213" y="116192"/>
                  </a:lnTo>
                  <a:cubicBezTo>
                    <a:pt x="147213" y="119585"/>
                    <a:pt x="149921" y="122325"/>
                    <a:pt x="153313" y="122325"/>
                  </a:cubicBezTo>
                  <a:cubicBezTo>
                    <a:pt x="156706" y="122325"/>
                    <a:pt x="159446" y="119585"/>
                    <a:pt x="159446" y="116192"/>
                  </a:cubicBezTo>
                  <a:lnTo>
                    <a:pt x="159446" y="73395"/>
                  </a:lnTo>
                  <a:lnTo>
                    <a:pt x="171678" y="73395"/>
                  </a:lnTo>
                  <a:lnTo>
                    <a:pt x="171678" y="103960"/>
                  </a:lnTo>
                  <a:cubicBezTo>
                    <a:pt x="171678" y="107352"/>
                    <a:pt x="174386" y="110092"/>
                    <a:pt x="177778" y="110092"/>
                  </a:cubicBezTo>
                  <a:cubicBezTo>
                    <a:pt x="181171" y="110092"/>
                    <a:pt x="183911" y="107352"/>
                    <a:pt x="183911" y="103960"/>
                  </a:cubicBezTo>
                  <a:lnTo>
                    <a:pt x="183911" y="73395"/>
                  </a:lnTo>
                  <a:lnTo>
                    <a:pt x="196535" y="73395"/>
                  </a:lnTo>
                  <a:lnTo>
                    <a:pt x="196535" y="91727"/>
                  </a:lnTo>
                  <a:cubicBezTo>
                    <a:pt x="196535" y="95120"/>
                    <a:pt x="199275" y="97860"/>
                    <a:pt x="202667" y="97860"/>
                  </a:cubicBezTo>
                  <a:cubicBezTo>
                    <a:pt x="206027" y="97860"/>
                    <a:pt x="208767" y="95120"/>
                    <a:pt x="208767" y="91727"/>
                  </a:cubicBezTo>
                  <a:lnTo>
                    <a:pt x="208767" y="42798"/>
                  </a:lnTo>
                  <a:cubicBezTo>
                    <a:pt x="208767" y="39405"/>
                    <a:pt x="206027" y="36698"/>
                    <a:pt x="202667" y="36698"/>
                  </a:cubicBezTo>
                  <a:cubicBezTo>
                    <a:pt x="199275" y="36698"/>
                    <a:pt x="196535" y="39405"/>
                    <a:pt x="196535" y="42798"/>
                  </a:cubicBezTo>
                  <a:lnTo>
                    <a:pt x="196535" y="61163"/>
                  </a:lnTo>
                  <a:lnTo>
                    <a:pt x="183911" y="61163"/>
                  </a:lnTo>
                  <a:lnTo>
                    <a:pt x="183911" y="30565"/>
                  </a:lnTo>
                  <a:cubicBezTo>
                    <a:pt x="183911" y="27173"/>
                    <a:pt x="181171" y="24465"/>
                    <a:pt x="177778" y="24465"/>
                  </a:cubicBezTo>
                  <a:cubicBezTo>
                    <a:pt x="174386" y="24465"/>
                    <a:pt x="171678" y="27173"/>
                    <a:pt x="171678" y="30565"/>
                  </a:cubicBezTo>
                  <a:lnTo>
                    <a:pt x="171678" y="61163"/>
                  </a:lnTo>
                  <a:lnTo>
                    <a:pt x="159446" y="61163"/>
                  </a:lnTo>
                  <a:lnTo>
                    <a:pt x="159446" y="18333"/>
                  </a:lnTo>
                  <a:cubicBezTo>
                    <a:pt x="159446" y="14940"/>
                    <a:pt x="156706" y="12233"/>
                    <a:pt x="153313" y="12233"/>
                  </a:cubicBezTo>
                  <a:cubicBezTo>
                    <a:pt x="149921" y="12233"/>
                    <a:pt x="147213" y="14940"/>
                    <a:pt x="147213" y="18333"/>
                  </a:cubicBezTo>
                  <a:lnTo>
                    <a:pt x="147213" y="61163"/>
                  </a:lnTo>
                  <a:lnTo>
                    <a:pt x="134981" y="61163"/>
                  </a:lnTo>
                  <a:lnTo>
                    <a:pt x="134981" y="6100"/>
                  </a:lnTo>
                  <a:cubicBezTo>
                    <a:pt x="134981" y="2708"/>
                    <a:pt x="132241" y="0"/>
                    <a:pt x="1288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37" name="Google Shape;37;p4"/>
          <p:cNvSpPr txBox="1">
            <a:spLocks noGrp="1"/>
          </p:cNvSpPr>
          <p:nvPr>
            <p:ph type="subTitle" idx="2"/>
          </p:nvPr>
        </p:nvSpPr>
        <p:spPr>
          <a:xfrm rot="5400000">
            <a:off x="7981950" y="850448"/>
            <a:ext cx="1097400" cy="274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000"/>
              <a:buFont typeface="Caudex"/>
              <a:buNone/>
              <a:defRPr sz="1000" b="1">
                <a:latin typeface="Caudex"/>
                <a:ea typeface="Caudex"/>
                <a:cs typeface="Caudex"/>
                <a:sym typeface="Caudex"/>
              </a:defRPr>
            </a:lvl1pPr>
            <a:lvl2pPr lvl="1" algn="ctr" rtl="0">
              <a:lnSpc>
                <a:spcPct val="100000"/>
              </a:lnSpc>
              <a:spcBef>
                <a:spcPts val="0"/>
              </a:spcBef>
              <a:spcAft>
                <a:spcPts val="0"/>
              </a:spcAft>
              <a:buSzPts val="1000"/>
              <a:buFont typeface="Caudex"/>
              <a:buNone/>
              <a:defRPr sz="1000" b="1">
                <a:latin typeface="Caudex"/>
                <a:ea typeface="Caudex"/>
                <a:cs typeface="Caudex"/>
                <a:sym typeface="Caudex"/>
              </a:defRPr>
            </a:lvl2pPr>
            <a:lvl3pPr lvl="2" algn="ctr" rtl="0">
              <a:lnSpc>
                <a:spcPct val="100000"/>
              </a:lnSpc>
              <a:spcBef>
                <a:spcPts val="0"/>
              </a:spcBef>
              <a:spcAft>
                <a:spcPts val="0"/>
              </a:spcAft>
              <a:buSzPts val="1000"/>
              <a:buFont typeface="Caudex"/>
              <a:buNone/>
              <a:defRPr sz="1000" b="1">
                <a:latin typeface="Caudex"/>
                <a:ea typeface="Caudex"/>
                <a:cs typeface="Caudex"/>
                <a:sym typeface="Caudex"/>
              </a:defRPr>
            </a:lvl3pPr>
            <a:lvl4pPr lvl="3" algn="ctr" rtl="0">
              <a:lnSpc>
                <a:spcPct val="100000"/>
              </a:lnSpc>
              <a:spcBef>
                <a:spcPts val="0"/>
              </a:spcBef>
              <a:spcAft>
                <a:spcPts val="0"/>
              </a:spcAft>
              <a:buSzPts val="1000"/>
              <a:buFont typeface="Caudex"/>
              <a:buNone/>
              <a:defRPr sz="1000" b="1">
                <a:latin typeface="Caudex"/>
                <a:ea typeface="Caudex"/>
                <a:cs typeface="Caudex"/>
                <a:sym typeface="Caudex"/>
              </a:defRPr>
            </a:lvl4pPr>
            <a:lvl5pPr lvl="4" algn="ctr" rtl="0">
              <a:lnSpc>
                <a:spcPct val="100000"/>
              </a:lnSpc>
              <a:spcBef>
                <a:spcPts val="0"/>
              </a:spcBef>
              <a:spcAft>
                <a:spcPts val="0"/>
              </a:spcAft>
              <a:buSzPts val="1000"/>
              <a:buFont typeface="Caudex"/>
              <a:buNone/>
              <a:defRPr sz="1000" b="1">
                <a:latin typeface="Caudex"/>
                <a:ea typeface="Caudex"/>
                <a:cs typeface="Caudex"/>
                <a:sym typeface="Caudex"/>
              </a:defRPr>
            </a:lvl5pPr>
            <a:lvl6pPr lvl="5" algn="ctr" rtl="0">
              <a:lnSpc>
                <a:spcPct val="100000"/>
              </a:lnSpc>
              <a:spcBef>
                <a:spcPts val="0"/>
              </a:spcBef>
              <a:spcAft>
                <a:spcPts val="0"/>
              </a:spcAft>
              <a:buSzPts val="1000"/>
              <a:buFont typeface="Caudex"/>
              <a:buNone/>
              <a:defRPr sz="1000" b="1">
                <a:latin typeface="Caudex"/>
                <a:ea typeface="Caudex"/>
                <a:cs typeface="Caudex"/>
                <a:sym typeface="Caudex"/>
              </a:defRPr>
            </a:lvl6pPr>
            <a:lvl7pPr lvl="6" algn="ctr" rtl="0">
              <a:lnSpc>
                <a:spcPct val="100000"/>
              </a:lnSpc>
              <a:spcBef>
                <a:spcPts val="0"/>
              </a:spcBef>
              <a:spcAft>
                <a:spcPts val="0"/>
              </a:spcAft>
              <a:buSzPts val="1000"/>
              <a:buFont typeface="Caudex"/>
              <a:buNone/>
              <a:defRPr sz="1000" b="1">
                <a:latin typeface="Caudex"/>
                <a:ea typeface="Caudex"/>
                <a:cs typeface="Caudex"/>
                <a:sym typeface="Caudex"/>
              </a:defRPr>
            </a:lvl7pPr>
            <a:lvl8pPr lvl="7" algn="ctr" rtl="0">
              <a:lnSpc>
                <a:spcPct val="100000"/>
              </a:lnSpc>
              <a:spcBef>
                <a:spcPts val="0"/>
              </a:spcBef>
              <a:spcAft>
                <a:spcPts val="0"/>
              </a:spcAft>
              <a:buSzPts val="1000"/>
              <a:buFont typeface="Caudex"/>
              <a:buNone/>
              <a:defRPr sz="1000" b="1">
                <a:latin typeface="Caudex"/>
                <a:ea typeface="Caudex"/>
                <a:cs typeface="Caudex"/>
                <a:sym typeface="Caudex"/>
              </a:defRPr>
            </a:lvl8pPr>
            <a:lvl9pPr lvl="8" algn="ctr" rtl="0">
              <a:lnSpc>
                <a:spcPct val="100000"/>
              </a:lnSpc>
              <a:spcBef>
                <a:spcPts val="0"/>
              </a:spcBef>
              <a:spcAft>
                <a:spcPts val="0"/>
              </a:spcAft>
              <a:buSzPts val="1000"/>
              <a:buFont typeface="Caudex"/>
              <a:buNone/>
              <a:defRPr sz="1000" b="1">
                <a:latin typeface="Caudex"/>
                <a:ea typeface="Caudex"/>
                <a:cs typeface="Caudex"/>
                <a:sym typeface="Caudex"/>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blipFill>
          <a:blip r:embed="rId2">
            <a:alphaModFix/>
          </a:blip>
          <a:stretch>
            <a:fillRect/>
          </a:stretch>
        </a:blipFill>
        <a:effectLst/>
      </p:bgPr>
    </p:bg>
    <p:spTree>
      <p:nvGrpSpPr>
        <p:cNvPr id="1" name="Shape 38"/>
        <p:cNvGrpSpPr/>
        <p:nvPr/>
      </p:nvGrpSpPr>
      <p:grpSpPr>
        <a:xfrm>
          <a:off x="0" y="0"/>
          <a:ext cx="0" cy="0"/>
          <a:chOff x="0" y="0"/>
          <a:chExt cx="0" cy="0"/>
        </a:xfrm>
      </p:grpSpPr>
      <p:sp>
        <p:nvSpPr>
          <p:cNvPr id="39" name="Google Shape;39;p5"/>
          <p:cNvSpPr txBox="1">
            <a:spLocks noGrp="1"/>
          </p:cNvSpPr>
          <p:nvPr>
            <p:ph type="subTitle" idx="1"/>
          </p:nvPr>
        </p:nvSpPr>
        <p:spPr>
          <a:xfrm>
            <a:off x="1254788" y="2796825"/>
            <a:ext cx="2776800" cy="371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200" b="1">
                <a:latin typeface="Caudex"/>
                <a:ea typeface="Caudex"/>
                <a:cs typeface="Caudex"/>
                <a:sym typeface="Caudex"/>
              </a:defRPr>
            </a:lvl1pPr>
            <a:lvl2pPr lvl="1" rtl="0">
              <a:lnSpc>
                <a:spcPct val="100000"/>
              </a:lnSpc>
              <a:spcBef>
                <a:spcPts val="0"/>
              </a:spcBef>
              <a:spcAft>
                <a:spcPts val="0"/>
              </a:spcAft>
              <a:buNone/>
              <a:defRPr sz="2200" b="1">
                <a:latin typeface="Caudex"/>
                <a:ea typeface="Caudex"/>
                <a:cs typeface="Caudex"/>
                <a:sym typeface="Caudex"/>
              </a:defRPr>
            </a:lvl2pPr>
            <a:lvl3pPr lvl="2" rtl="0">
              <a:lnSpc>
                <a:spcPct val="100000"/>
              </a:lnSpc>
              <a:spcBef>
                <a:spcPts val="0"/>
              </a:spcBef>
              <a:spcAft>
                <a:spcPts val="0"/>
              </a:spcAft>
              <a:buNone/>
              <a:defRPr sz="2200" b="1">
                <a:latin typeface="Caudex"/>
                <a:ea typeface="Caudex"/>
                <a:cs typeface="Caudex"/>
                <a:sym typeface="Caudex"/>
              </a:defRPr>
            </a:lvl3pPr>
            <a:lvl4pPr lvl="3" rtl="0">
              <a:lnSpc>
                <a:spcPct val="100000"/>
              </a:lnSpc>
              <a:spcBef>
                <a:spcPts val="0"/>
              </a:spcBef>
              <a:spcAft>
                <a:spcPts val="0"/>
              </a:spcAft>
              <a:buNone/>
              <a:defRPr sz="2200" b="1">
                <a:latin typeface="Caudex"/>
                <a:ea typeface="Caudex"/>
                <a:cs typeface="Caudex"/>
                <a:sym typeface="Caudex"/>
              </a:defRPr>
            </a:lvl4pPr>
            <a:lvl5pPr lvl="4" rtl="0">
              <a:lnSpc>
                <a:spcPct val="100000"/>
              </a:lnSpc>
              <a:spcBef>
                <a:spcPts val="0"/>
              </a:spcBef>
              <a:spcAft>
                <a:spcPts val="0"/>
              </a:spcAft>
              <a:buNone/>
              <a:defRPr sz="2200" b="1">
                <a:latin typeface="Caudex"/>
                <a:ea typeface="Caudex"/>
                <a:cs typeface="Caudex"/>
                <a:sym typeface="Caudex"/>
              </a:defRPr>
            </a:lvl5pPr>
            <a:lvl6pPr lvl="5" rtl="0">
              <a:lnSpc>
                <a:spcPct val="100000"/>
              </a:lnSpc>
              <a:spcBef>
                <a:spcPts val="0"/>
              </a:spcBef>
              <a:spcAft>
                <a:spcPts val="0"/>
              </a:spcAft>
              <a:buNone/>
              <a:defRPr sz="2200" b="1">
                <a:latin typeface="Caudex"/>
                <a:ea typeface="Caudex"/>
                <a:cs typeface="Caudex"/>
                <a:sym typeface="Caudex"/>
              </a:defRPr>
            </a:lvl6pPr>
            <a:lvl7pPr lvl="6" rtl="0">
              <a:lnSpc>
                <a:spcPct val="100000"/>
              </a:lnSpc>
              <a:spcBef>
                <a:spcPts val="0"/>
              </a:spcBef>
              <a:spcAft>
                <a:spcPts val="0"/>
              </a:spcAft>
              <a:buNone/>
              <a:defRPr sz="2200" b="1">
                <a:latin typeface="Caudex"/>
                <a:ea typeface="Caudex"/>
                <a:cs typeface="Caudex"/>
                <a:sym typeface="Caudex"/>
              </a:defRPr>
            </a:lvl7pPr>
            <a:lvl8pPr lvl="7" rtl="0">
              <a:lnSpc>
                <a:spcPct val="100000"/>
              </a:lnSpc>
              <a:spcBef>
                <a:spcPts val="0"/>
              </a:spcBef>
              <a:spcAft>
                <a:spcPts val="0"/>
              </a:spcAft>
              <a:buNone/>
              <a:defRPr sz="2200" b="1">
                <a:latin typeface="Caudex"/>
                <a:ea typeface="Caudex"/>
                <a:cs typeface="Caudex"/>
                <a:sym typeface="Caudex"/>
              </a:defRPr>
            </a:lvl8pPr>
            <a:lvl9pPr lvl="8" rtl="0">
              <a:lnSpc>
                <a:spcPct val="100000"/>
              </a:lnSpc>
              <a:spcBef>
                <a:spcPts val="0"/>
              </a:spcBef>
              <a:spcAft>
                <a:spcPts val="0"/>
              </a:spcAft>
              <a:buNone/>
              <a:defRPr sz="2200" b="1">
                <a:latin typeface="Caudex"/>
                <a:ea typeface="Caudex"/>
                <a:cs typeface="Caudex"/>
                <a:sym typeface="Caudex"/>
              </a:defRPr>
            </a:lvl9pPr>
          </a:lstStyle>
          <a:p>
            <a:endParaRPr/>
          </a:p>
        </p:txBody>
      </p:sp>
      <p:sp>
        <p:nvSpPr>
          <p:cNvPr id="40" name="Google Shape;40;p5"/>
          <p:cNvSpPr txBox="1">
            <a:spLocks noGrp="1"/>
          </p:cNvSpPr>
          <p:nvPr>
            <p:ph type="subTitle" idx="2"/>
          </p:nvPr>
        </p:nvSpPr>
        <p:spPr>
          <a:xfrm>
            <a:off x="1254788" y="3168225"/>
            <a:ext cx="2776800" cy="888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500"/>
            </a:lvl1pPr>
            <a:lvl2pPr lvl="1" rtl="0">
              <a:lnSpc>
                <a:spcPct val="100000"/>
              </a:lnSpc>
              <a:spcBef>
                <a:spcPts val="0"/>
              </a:spcBef>
              <a:spcAft>
                <a:spcPts val="0"/>
              </a:spcAft>
              <a:buNone/>
              <a:defRPr sz="1500"/>
            </a:lvl2pPr>
            <a:lvl3pPr lvl="2" rtl="0">
              <a:lnSpc>
                <a:spcPct val="100000"/>
              </a:lnSpc>
              <a:spcBef>
                <a:spcPts val="0"/>
              </a:spcBef>
              <a:spcAft>
                <a:spcPts val="0"/>
              </a:spcAft>
              <a:buNone/>
              <a:defRPr sz="1500"/>
            </a:lvl3pPr>
            <a:lvl4pPr lvl="3" rtl="0">
              <a:lnSpc>
                <a:spcPct val="100000"/>
              </a:lnSpc>
              <a:spcBef>
                <a:spcPts val="0"/>
              </a:spcBef>
              <a:spcAft>
                <a:spcPts val="0"/>
              </a:spcAft>
              <a:buNone/>
              <a:defRPr sz="1500"/>
            </a:lvl4pPr>
            <a:lvl5pPr lvl="4" rtl="0">
              <a:lnSpc>
                <a:spcPct val="100000"/>
              </a:lnSpc>
              <a:spcBef>
                <a:spcPts val="0"/>
              </a:spcBef>
              <a:spcAft>
                <a:spcPts val="0"/>
              </a:spcAft>
              <a:buNone/>
              <a:defRPr sz="1500"/>
            </a:lvl5pPr>
            <a:lvl6pPr lvl="5" rtl="0">
              <a:lnSpc>
                <a:spcPct val="100000"/>
              </a:lnSpc>
              <a:spcBef>
                <a:spcPts val="0"/>
              </a:spcBef>
              <a:spcAft>
                <a:spcPts val="0"/>
              </a:spcAft>
              <a:buNone/>
              <a:defRPr sz="1500"/>
            </a:lvl6pPr>
            <a:lvl7pPr lvl="6" rtl="0">
              <a:lnSpc>
                <a:spcPct val="100000"/>
              </a:lnSpc>
              <a:spcBef>
                <a:spcPts val="0"/>
              </a:spcBef>
              <a:spcAft>
                <a:spcPts val="0"/>
              </a:spcAft>
              <a:buNone/>
              <a:defRPr sz="1500"/>
            </a:lvl7pPr>
            <a:lvl8pPr lvl="7" rtl="0">
              <a:lnSpc>
                <a:spcPct val="100000"/>
              </a:lnSpc>
              <a:spcBef>
                <a:spcPts val="0"/>
              </a:spcBef>
              <a:spcAft>
                <a:spcPts val="0"/>
              </a:spcAft>
              <a:buNone/>
              <a:defRPr sz="1500"/>
            </a:lvl8pPr>
            <a:lvl9pPr lvl="8" rtl="0">
              <a:lnSpc>
                <a:spcPct val="100000"/>
              </a:lnSpc>
              <a:spcBef>
                <a:spcPts val="0"/>
              </a:spcBef>
              <a:spcAft>
                <a:spcPts val="0"/>
              </a:spcAft>
              <a:buNone/>
              <a:defRPr sz="1500"/>
            </a:lvl9pPr>
          </a:lstStyle>
          <a:p>
            <a:endParaRPr/>
          </a:p>
        </p:txBody>
      </p:sp>
      <p:sp>
        <p:nvSpPr>
          <p:cNvPr id="41" name="Google Shape;41;p5"/>
          <p:cNvSpPr txBox="1">
            <a:spLocks noGrp="1"/>
          </p:cNvSpPr>
          <p:nvPr>
            <p:ph type="subTitle" idx="3"/>
          </p:nvPr>
        </p:nvSpPr>
        <p:spPr>
          <a:xfrm>
            <a:off x="5112413" y="2796825"/>
            <a:ext cx="2776800" cy="371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200" b="1">
                <a:latin typeface="Caudex"/>
                <a:ea typeface="Caudex"/>
                <a:cs typeface="Caudex"/>
                <a:sym typeface="Caudex"/>
              </a:defRPr>
            </a:lvl1pPr>
            <a:lvl2pPr lvl="1" rtl="0">
              <a:lnSpc>
                <a:spcPct val="100000"/>
              </a:lnSpc>
              <a:spcBef>
                <a:spcPts val="0"/>
              </a:spcBef>
              <a:spcAft>
                <a:spcPts val="0"/>
              </a:spcAft>
              <a:buNone/>
              <a:defRPr sz="2200" b="1">
                <a:latin typeface="Caudex"/>
                <a:ea typeface="Caudex"/>
                <a:cs typeface="Caudex"/>
                <a:sym typeface="Caudex"/>
              </a:defRPr>
            </a:lvl2pPr>
            <a:lvl3pPr lvl="2" rtl="0">
              <a:lnSpc>
                <a:spcPct val="100000"/>
              </a:lnSpc>
              <a:spcBef>
                <a:spcPts val="0"/>
              </a:spcBef>
              <a:spcAft>
                <a:spcPts val="0"/>
              </a:spcAft>
              <a:buNone/>
              <a:defRPr sz="2200" b="1">
                <a:latin typeface="Caudex"/>
                <a:ea typeface="Caudex"/>
                <a:cs typeface="Caudex"/>
                <a:sym typeface="Caudex"/>
              </a:defRPr>
            </a:lvl3pPr>
            <a:lvl4pPr lvl="3" rtl="0">
              <a:lnSpc>
                <a:spcPct val="100000"/>
              </a:lnSpc>
              <a:spcBef>
                <a:spcPts val="0"/>
              </a:spcBef>
              <a:spcAft>
                <a:spcPts val="0"/>
              </a:spcAft>
              <a:buNone/>
              <a:defRPr sz="2200" b="1">
                <a:latin typeface="Caudex"/>
                <a:ea typeface="Caudex"/>
                <a:cs typeface="Caudex"/>
                <a:sym typeface="Caudex"/>
              </a:defRPr>
            </a:lvl4pPr>
            <a:lvl5pPr lvl="4" rtl="0">
              <a:lnSpc>
                <a:spcPct val="100000"/>
              </a:lnSpc>
              <a:spcBef>
                <a:spcPts val="0"/>
              </a:spcBef>
              <a:spcAft>
                <a:spcPts val="0"/>
              </a:spcAft>
              <a:buNone/>
              <a:defRPr sz="2200" b="1">
                <a:latin typeface="Caudex"/>
                <a:ea typeface="Caudex"/>
                <a:cs typeface="Caudex"/>
                <a:sym typeface="Caudex"/>
              </a:defRPr>
            </a:lvl5pPr>
            <a:lvl6pPr lvl="5" rtl="0">
              <a:lnSpc>
                <a:spcPct val="100000"/>
              </a:lnSpc>
              <a:spcBef>
                <a:spcPts val="0"/>
              </a:spcBef>
              <a:spcAft>
                <a:spcPts val="0"/>
              </a:spcAft>
              <a:buNone/>
              <a:defRPr sz="2200" b="1">
                <a:latin typeface="Caudex"/>
                <a:ea typeface="Caudex"/>
                <a:cs typeface="Caudex"/>
                <a:sym typeface="Caudex"/>
              </a:defRPr>
            </a:lvl6pPr>
            <a:lvl7pPr lvl="6" rtl="0">
              <a:lnSpc>
                <a:spcPct val="100000"/>
              </a:lnSpc>
              <a:spcBef>
                <a:spcPts val="0"/>
              </a:spcBef>
              <a:spcAft>
                <a:spcPts val="0"/>
              </a:spcAft>
              <a:buNone/>
              <a:defRPr sz="2200" b="1">
                <a:latin typeface="Caudex"/>
                <a:ea typeface="Caudex"/>
                <a:cs typeface="Caudex"/>
                <a:sym typeface="Caudex"/>
              </a:defRPr>
            </a:lvl7pPr>
            <a:lvl8pPr lvl="7" rtl="0">
              <a:lnSpc>
                <a:spcPct val="100000"/>
              </a:lnSpc>
              <a:spcBef>
                <a:spcPts val="0"/>
              </a:spcBef>
              <a:spcAft>
                <a:spcPts val="0"/>
              </a:spcAft>
              <a:buNone/>
              <a:defRPr sz="2200" b="1">
                <a:latin typeface="Caudex"/>
                <a:ea typeface="Caudex"/>
                <a:cs typeface="Caudex"/>
                <a:sym typeface="Caudex"/>
              </a:defRPr>
            </a:lvl8pPr>
            <a:lvl9pPr lvl="8" rtl="0">
              <a:lnSpc>
                <a:spcPct val="100000"/>
              </a:lnSpc>
              <a:spcBef>
                <a:spcPts val="0"/>
              </a:spcBef>
              <a:spcAft>
                <a:spcPts val="0"/>
              </a:spcAft>
              <a:buNone/>
              <a:defRPr sz="2200" b="1">
                <a:latin typeface="Caudex"/>
                <a:ea typeface="Caudex"/>
                <a:cs typeface="Caudex"/>
                <a:sym typeface="Caudex"/>
              </a:defRPr>
            </a:lvl9pPr>
          </a:lstStyle>
          <a:p>
            <a:endParaRPr/>
          </a:p>
        </p:txBody>
      </p:sp>
      <p:sp>
        <p:nvSpPr>
          <p:cNvPr id="42" name="Google Shape;42;p5"/>
          <p:cNvSpPr txBox="1">
            <a:spLocks noGrp="1"/>
          </p:cNvSpPr>
          <p:nvPr>
            <p:ph type="subTitle" idx="4"/>
          </p:nvPr>
        </p:nvSpPr>
        <p:spPr>
          <a:xfrm>
            <a:off x="5112413" y="3168225"/>
            <a:ext cx="2776800" cy="888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500"/>
            </a:lvl1pPr>
            <a:lvl2pPr lvl="1" rtl="0">
              <a:lnSpc>
                <a:spcPct val="100000"/>
              </a:lnSpc>
              <a:spcBef>
                <a:spcPts val="0"/>
              </a:spcBef>
              <a:spcAft>
                <a:spcPts val="0"/>
              </a:spcAft>
              <a:buNone/>
              <a:defRPr sz="1500"/>
            </a:lvl2pPr>
            <a:lvl3pPr lvl="2" rtl="0">
              <a:lnSpc>
                <a:spcPct val="100000"/>
              </a:lnSpc>
              <a:spcBef>
                <a:spcPts val="0"/>
              </a:spcBef>
              <a:spcAft>
                <a:spcPts val="0"/>
              </a:spcAft>
              <a:buNone/>
              <a:defRPr sz="1500"/>
            </a:lvl3pPr>
            <a:lvl4pPr lvl="3" rtl="0">
              <a:lnSpc>
                <a:spcPct val="100000"/>
              </a:lnSpc>
              <a:spcBef>
                <a:spcPts val="0"/>
              </a:spcBef>
              <a:spcAft>
                <a:spcPts val="0"/>
              </a:spcAft>
              <a:buNone/>
              <a:defRPr sz="1500"/>
            </a:lvl4pPr>
            <a:lvl5pPr lvl="4" rtl="0">
              <a:lnSpc>
                <a:spcPct val="100000"/>
              </a:lnSpc>
              <a:spcBef>
                <a:spcPts val="0"/>
              </a:spcBef>
              <a:spcAft>
                <a:spcPts val="0"/>
              </a:spcAft>
              <a:buNone/>
              <a:defRPr sz="1500"/>
            </a:lvl5pPr>
            <a:lvl6pPr lvl="5" rtl="0">
              <a:lnSpc>
                <a:spcPct val="100000"/>
              </a:lnSpc>
              <a:spcBef>
                <a:spcPts val="0"/>
              </a:spcBef>
              <a:spcAft>
                <a:spcPts val="0"/>
              </a:spcAft>
              <a:buNone/>
              <a:defRPr sz="1500"/>
            </a:lvl6pPr>
            <a:lvl7pPr lvl="6" rtl="0">
              <a:lnSpc>
                <a:spcPct val="100000"/>
              </a:lnSpc>
              <a:spcBef>
                <a:spcPts val="0"/>
              </a:spcBef>
              <a:spcAft>
                <a:spcPts val="0"/>
              </a:spcAft>
              <a:buNone/>
              <a:defRPr sz="1500"/>
            </a:lvl7pPr>
            <a:lvl8pPr lvl="7" rtl="0">
              <a:lnSpc>
                <a:spcPct val="100000"/>
              </a:lnSpc>
              <a:spcBef>
                <a:spcPts val="0"/>
              </a:spcBef>
              <a:spcAft>
                <a:spcPts val="0"/>
              </a:spcAft>
              <a:buNone/>
              <a:defRPr sz="1500"/>
            </a:lvl8pPr>
            <a:lvl9pPr lvl="8" rtl="0">
              <a:lnSpc>
                <a:spcPct val="100000"/>
              </a:lnSpc>
              <a:spcBef>
                <a:spcPts val="0"/>
              </a:spcBef>
              <a:spcAft>
                <a:spcPts val="0"/>
              </a:spcAft>
              <a:buNone/>
              <a:defRPr sz="1500"/>
            </a:lvl9pPr>
          </a:lstStyle>
          <a:p>
            <a:endParaRPr/>
          </a:p>
        </p:txBody>
      </p:sp>
      <p:sp>
        <p:nvSpPr>
          <p:cNvPr id="43" name="Google Shape;43;p5"/>
          <p:cNvSpPr txBox="1">
            <a:spLocks noGrp="1"/>
          </p:cNvSpPr>
          <p:nvPr>
            <p:ph type="title"/>
          </p:nvPr>
        </p:nvSpPr>
        <p:spPr>
          <a:xfrm>
            <a:off x="999050" y="387600"/>
            <a:ext cx="7425000" cy="592200"/>
          </a:xfrm>
          <a:prstGeom prst="rect">
            <a:avLst/>
          </a:prstGeom>
          <a:noFill/>
        </p:spPr>
        <p:txBody>
          <a:bodyPr spcFirstLastPara="1" wrap="square" lIns="91425" tIns="91425" rIns="91425" bIns="91425" anchor="t" anchorCtr="0">
            <a:noAutofit/>
          </a:bodyPr>
          <a:lstStyle>
            <a:lvl1pPr lvl="0" algn="r" rtl="0">
              <a:spcBef>
                <a:spcPts val="0"/>
              </a:spcBef>
              <a:spcAft>
                <a:spcPts val="0"/>
              </a:spcAft>
              <a:buClr>
                <a:schemeClr val="dk2"/>
              </a:buClr>
              <a:buSzPts val="3200"/>
              <a:buFont typeface="Fredoka One"/>
              <a:buNone/>
              <a:defRPr sz="3200"/>
            </a:lvl1pPr>
            <a:lvl2pPr lvl="1"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2pPr>
            <a:lvl3pPr lvl="2"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3pPr>
            <a:lvl4pPr lvl="3"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4pPr>
            <a:lvl5pPr lvl="4"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5pPr>
            <a:lvl6pPr lvl="5"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6pPr>
            <a:lvl7pPr lvl="6"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7pPr>
            <a:lvl8pPr lvl="7"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8pPr>
            <a:lvl9pPr lvl="8"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9pPr>
          </a:lstStyle>
          <a:p>
            <a:endParaRPr/>
          </a:p>
        </p:txBody>
      </p:sp>
      <p:sp>
        <p:nvSpPr>
          <p:cNvPr id="44" name="Google Shape;44;p5"/>
          <p:cNvSpPr txBox="1">
            <a:spLocks noGrp="1"/>
          </p:cNvSpPr>
          <p:nvPr>
            <p:ph type="subTitle" idx="5"/>
          </p:nvPr>
        </p:nvSpPr>
        <p:spPr>
          <a:xfrm rot="-5400000">
            <a:off x="-311837" y="3635425"/>
            <a:ext cx="1847100" cy="274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000"/>
              <a:buFont typeface="Caudex"/>
              <a:buNone/>
              <a:defRPr sz="1000" b="1">
                <a:latin typeface="Caudex"/>
                <a:ea typeface="Caudex"/>
                <a:cs typeface="Caudex"/>
                <a:sym typeface="Caudex"/>
              </a:defRPr>
            </a:lvl1pPr>
            <a:lvl2pPr lvl="1" algn="ctr" rtl="0">
              <a:lnSpc>
                <a:spcPct val="100000"/>
              </a:lnSpc>
              <a:spcBef>
                <a:spcPts val="0"/>
              </a:spcBef>
              <a:spcAft>
                <a:spcPts val="0"/>
              </a:spcAft>
              <a:buSzPts val="1000"/>
              <a:buFont typeface="Caudex"/>
              <a:buNone/>
              <a:defRPr sz="1000" b="1">
                <a:latin typeface="Caudex"/>
                <a:ea typeface="Caudex"/>
                <a:cs typeface="Caudex"/>
                <a:sym typeface="Caudex"/>
              </a:defRPr>
            </a:lvl2pPr>
            <a:lvl3pPr lvl="2" algn="ctr" rtl="0">
              <a:lnSpc>
                <a:spcPct val="100000"/>
              </a:lnSpc>
              <a:spcBef>
                <a:spcPts val="0"/>
              </a:spcBef>
              <a:spcAft>
                <a:spcPts val="0"/>
              </a:spcAft>
              <a:buSzPts val="1000"/>
              <a:buFont typeface="Caudex"/>
              <a:buNone/>
              <a:defRPr sz="1000" b="1">
                <a:latin typeface="Caudex"/>
                <a:ea typeface="Caudex"/>
                <a:cs typeface="Caudex"/>
                <a:sym typeface="Caudex"/>
              </a:defRPr>
            </a:lvl3pPr>
            <a:lvl4pPr lvl="3" algn="ctr" rtl="0">
              <a:lnSpc>
                <a:spcPct val="100000"/>
              </a:lnSpc>
              <a:spcBef>
                <a:spcPts val="0"/>
              </a:spcBef>
              <a:spcAft>
                <a:spcPts val="0"/>
              </a:spcAft>
              <a:buSzPts val="1000"/>
              <a:buFont typeface="Caudex"/>
              <a:buNone/>
              <a:defRPr sz="1000" b="1">
                <a:latin typeface="Caudex"/>
                <a:ea typeface="Caudex"/>
                <a:cs typeface="Caudex"/>
                <a:sym typeface="Caudex"/>
              </a:defRPr>
            </a:lvl4pPr>
            <a:lvl5pPr lvl="4" algn="ctr" rtl="0">
              <a:lnSpc>
                <a:spcPct val="100000"/>
              </a:lnSpc>
              <a:spcBef>
                <a:spcPts val="0"/>
              </a:spcBef>
              <a:spcAft>
                <a:spcPts val="0"/>
              </a:spcAft>
              <a:buSzPts val="1000"/>
              <a:buFont typeface="Caudex"/>
              <a:buNone/>
              <a:defRPr sz="1000" b="1">
                <a:latin typeface="Caudex"/>
                <a:ea typeface="Caudex"/>
                <a:cs typeface="Caudex"/>
                <a:sym typeface="Caudex"/>
              </a:defRPr>
            </a:lvl5pPr>
            <a:lvl6pPr lvl="5" algn="ctr" rtl="0">
              <a:lnSpc>
                <a:spcPct val="100000"/>
              </a:lnSpc>
              <a:spcBef>
                <a:spcPts val="0"/>
              </a:spcBef>
              <a:spcAft>
                <a:spcPts val="0"/>
              </a:spcAft>
              <a:buSzPts val="1000"/>
              <a:buFont typeface="Caudex"/>
              <a:buNone/>
              <a:defRPr sz="1000" b="1">
                <a:latin typeface="Caudex"/>
                <a:ea typeface="Caudex"/>
                <a:cs typeface="Caudex"/>
                <a:sym typeface="Caudex"/>
              </a:defRPr>
            </a:lvl6pPr>
            <a:lvl7pPr lvl="6" algn="ctr" rtl="0">
              <a:lnSpc>
                <a:spcPct val="100000"/>
              </a:lnSpc>
              <a:spcBef>
                <a:spcPts val="0"/>
              </a:spcBef>
              <a:spcAft>
                <a:spcPts val="0"/>
              </a:spcAft>
              <a:buSzPts val="1000"/>
              <a:buFont typeface="Caudex"/>
              <a:buNone/>
              <a:defRPr sz="1000" b="1">
                <a:latin typeface="Caudex"/>
                <a:ea typeface="Caudex"/>
                <a:cs typeface="Caudex"/>
                <a:sym typeface="Caudex"/>
              </a:defRPr>
            </a:lvl7pPr>
            <a:lvl8pPr lvl="7" algn="ctr" rtl="0">
              <a:lnSpc>
                <a:spcPct val="100000"/>
              </a:lnSpc>
              <a:spcBef>
                <a:spcPts val="0"/>
              </a:spcBef>
              <a:spcAft>
                <a:spcPts val="0"/>
              </a:spcAft>
              <a:buSzPts val="1000"/>
              <a:buFont typeface="Caudex"/>
              <a:buNone/>
              <a:defRPr sz="1000" b="1">
                <a:latin typeface="Caudex"/>
                <a:ea typeface="Caudex"/>
                <a:cs typeface="Caudex"/>
                <a:sym typeface="Caudex"/>
              </a:defRPr>
            </a:lvl8pPr>
            <a:lvl9pPr lvl="8" algn="ctr" rtl="0">
              <a:lnSpc>
                <a:spcPct val="100000"/>
              </a:lnSpc>
              <a:spcBef>
                <a:spcPts val="0"/>
              </a:spcBef>
              <a:spcAft>
                <a:spcPts val="0"/>
              </a:spcAft>
              <a:buSzPts val="1000"/>
              <a:buFont typeface="Caudex"/>
              <a:buNone/>
              <a:defRPr sz="1000" b="1">
                <a:latin typeface="Caudex"/>
                <a:ea typeface="Caudex"/>
                <a:cs typeface="Caudex"/>
                <a:sym typeface="Caudex"/>
              </a:defRPr>
            </a:lvl9pPr>
          </a:lstStyle>
          <a:p>
            <a:endParaRPr/>
          </a:p>
        </p:txBody>
      </p:sp>
      <p:grpSp>
        <p:nvGrpSpPr>
          <p:cNvPr id="45" name="Google Shape;45;p5"/>
          <p:cNvGrpSpPr/>
          <p:nvPr/>
        </p:nvGrpSpPr>
        <p:grpSpPr>
          <a:xfrm rot="10800000">
            <a:off x="502684" y="537208"/>
            <a:ext cx="226057" cy="2422921"/>
            <a:chOff x="8423375" y="2185659"/>
            <a:chExt cx="226057" cy="2422921"/>
          </a:xfrm>
        </p:grpSpPr>
        <p:cxnSp>
          <p:nvCxnSpPr>
            <p:cNvPr id="46" name="Google Shape;46;p5"/>
            <p:cNvCxnSpPr/>
            <p:nvPr/>
          </p:nvCxnSpPr>
          <p:spPr>
            <a:xfrm>
              <a:off x="8536404" y="2185659"/>
              <a:ext cx="0" cy="1914900"/>
            </a:xfrm>
            <a:prstGeom prst="straightConnector1">
              <a:avLst/>
            </a:prstGeom>
            <a:noFill/>
            <a:ln w="19050" cap="rnd" cmpd="sng">
              <a:solidFill>
                <a:schemeClr val="dk1"/>
              </a:solidFill>
              <a:prstDash val="solid"/>
              <a:round/>
              <a:headEnd type="none" w="med" len="med"/>
              <a:tailEnd type="none" w="med" len="med"/>
            </a:ln>
          </p:spPr>
        </p:cxnSp>
        <p:sp>
          <p:nvSpPr>
            <p:cNvPr id="47" name="Google Shape;47;p5"/>
            <p:cNvSpPr/>
            <p:nvPr/>
          </p:nvSpPr>
          <p:spPr>
            <a:xfrm rot="5400000">
              <a:off x="8360778" y="4319925"/>
              <a:ext cx="351252" cy="226057"/>
            </a:xfrm>
            <a:custGeom>
              <a:avLst/>
              <a:gdLst/>
              <a:ahLst/>
              <a:cxnLst/>
              <a:rect l="l" t="t" r="r" b="b"/>
              <a:pathLst>
                <a:path w="208768" h="134558" extrusionOk="0">
                  <a:moveTo>
                    <a:pt x="128848" y="0"/>
                  </a:moveTo>
                  <a:cubicBezTo>
                    <a:pt x="125456" y="0"/>
                    <a:pt x="122749" y="2708"/>
                    <a:pt x="122749" y="6100"/>
                  </a:cubicBezTo>
                  <a:lnTo>
                    <a:pt x="122749" y="61163"/>
                  </a:lnTo>
                  <a:lnTo>
                    <a:pt x="110516" y="61163"/>
                  </a:lnTo>
                  <a:lnTo>
                    <a:pt x="110516" y="18333"/>
                  </a:lnTo>
                  <a:cubicBezTo>
                    <a:pt x="110516" y="14940"/>
                    <a:pt x="107776" y="12233"/>
                    <a:pt x="104384" y="12233"/>
                  </a:cubicBezTo>
                  <a:cubicBezTo>
                    <a:pt x="100991" y="12233"/>
                    <a:pt x="98284" y="14940"/>
                    <a:pt x="98284" y="18333"/>
                  </a:cubicBezTo>
                  <a:lnTo>
                    <a:pt x="98284" y="61163"/>
                  </a:lnTo>
                  <a:lnTo>
                    <a:pt x="86051" y="61163"/>
                  </a:lnTo>
                  <a:lnTo>
                    <a:pt x="86051" y="30565"/>
                  </a:lnTo>
                  <a:cubicBezTo>
                    <a:pt x="86051" y="27173"/>
                    <a:pt x="83311" y="24465"/>
                    <a:pt x="79919" y="24465"/>
                  </a:cubicBezTo>
                  <a:cubicBezTo>
                    <a:pt x="76526" y="24465"/>
                    <a:pt x="73819" y="27173"/>
                    <a:pt x="73819" y="30565"/>
                  </a:cubicBezTo>
                  <a:lnTo>
                    <a:pt x="73819" y="61163"/>
                  </a:lnTo>
                  <a:lnTo>
                    <a:pt x="61586" y="61163"/>
                  </a:lnTo>
                  <a:lnTo>
                    <a:pt x="61586" y="18333"/>
                  </a:lnTo>
                  <a:cubicBezTo>
                    <a:pt x="61586" y="14940"/>
                    <a:pt x="58846" y="12233"/>
                    <a:pt x="55454" y="12233"/>
                  </a:cubicBezTo>
                  <a:cubicBezTo>
                    <a:pt x="52061" y="12233"/>
                    <a:pt x="49354" y="14940"/>
                    <a:pt x="49354" y="18333"/>
                  </a:cubicBezTo>
                  <a:lnTo>
                    <a:pt x="49354" y="61163"/>
                  </a:lnTo>
                  <a:lnTo>
                    <a:pt x="37121" y="61163"/>
                  </a:lnTo>
                  <a:lnTo>
                    <a:pt x="37121" y="30565"/>
                  </a:lnTo>
                  <a:cubicBezTo>
                    <a:pt x="37121" y="27173"/>
                    <a:pt x="34381" y="24465"/>
                    <a:pt x="30989" y="24465"/>
                  </a:cubicBezTo>
                  <a:cubicBezTo>
                    <a:pt x="27596" y="24465"/>
                    <a:pt x="24889" y="27173"/>
                    <a:pt x="24889" y="30565"/>
                  </a:cubicBezTo>
                  <a:lnTo>
                    <a:pt x="24889" y="61163"/>
                  </a:lnTo>
                  <a:lnTo>
                    <a:pt x="12232" y="61163"/>
                  </a:lnTo>
                  <a:lnTo>
                    <a:pt x="12232" y="42798"/>
                  </a:lnTo>
                  <a:cubicBezTo>
                    <a:pt x="12232" y="39405"/>
                    <a:pt x="9492" y="36698"/>
                    <a:pt x="6133" y="36698"/>
                  </a:cubicBezTo>
                  <a:cubicBezTo>
                    <a:pt x="2740" y="36698"/>
                    <a:pt x="0" y="39405"/>
                    <a:pt x="0" y="42798"/>
                  </a:cubicBezTo>
                  <a:lnTo>
                    <a:pt x="0" y="91727"/>
                  </a:lnTo>
                  <a:cubicBezTo>
                    <a:pt x="0" y="95120"/>
                    <a:pt x="2740" y="97860"/>
                    <a:pt x="6133" y="97860"/>
                  </a:cubicBezTo>
                  <a:cubicBezTo>
                    <a:pt x="9492" y="97860"/>
                    <a:pt x="12232" y="95120"/>
                    <a:pt x="12232" y="91727"/>
                  </a:cubicBezTo>
                  <a:lnTo>
                    <a:pt x="12232" y="73395"/>
                  </a:lnTo>
                  <a:lnTo>
                    <a:pt x="24889" y="73395"/>
                  </a:lnTo>
                  <a:lnTo>
                    <a:pt x="24889" y="103960"/>
                  </a:lnTo>
                  <a:cubicBezTo>
                    <a:pt x="24889" y="107352"/>
                    <a:pt x="27596" y="110092"/>
                    <a:pt x="30989" y="110092"/>
                  </a:cubicBezTo>
                  <a:cubicBezTo>
                    <a:pt x="34381" y="110092"/>
                    <a:pt x="37121" y="107352"/>
                    <a:pt x="37121" y="103960"/>
                  </a:cubicBezTo>
                  <a:lnTo>
                    <a:pt x="37121" y="73395"/>
                  </a:lnTo>
                  <a:lnTo>
                    <a:pt x="49354" y="73395"/>
                  </a:lnTo>
                  <a:lnTo>
                    <a:pt x="49354" y="116192"/>
                  </a:lnTo>
                  <a:cubicBezTo>
                    <a:pt x="49354" y="119585"/>
                    <a:pt x="52061" y="122325"/>
                    <a:pt x="55454" y="122325"/>
                  </a:cubicBezTo>
                  <a:cubicBezTo>
                    <a:pt x="58846" y="122325"/>
                    <a:pt x="61586" y="119585"/>
                    <a:pt x="61586" y="116192"/>
                  </a:cubicBezTo>
                  <a:lnTo>
                    <a:pt x="61586" y="73395"/>
                  </a:lnTo>
                  <a:lnTo>
                    <a:pt x="73819" y="73395"/>
                  </a:lnTo>
                  <a:lnTo>
                    <a:pt x="73819" y="103960"/>
                  </a:lnTo>
                  <a:cubicBezTo>
                    <a:pt x="73819" y="107352"/>
                    <a:pt x="76526" y="110092"/>
                    <a:pt x="79919" y="110092"/>
                  </a:cubicBezTo>
                  <a:cubicBezTo>
                    <a:pt x="83311" y="110092"/>
                    <a:pt x="86051" y="107352"/>
                    <a:pt x="86051" y="103960"/>
                  </a:cubicBezTo>
                  <a:lnTo>
                    <a:pt x="86051" y="73395"/>
                  </a:lnTo>
                  <a:lnTo>
                    <a:pt x="98284" y="73395"/>
                  </a:lnTo>
                  <a:lnTo>
                    <a:pt x="98284" y="116192"/>
                  </a:lnTo>
                  <a:cubicBezTo>
                    <a:pt x="98284" y="119585"/>
                    <a:pt x="100991" y="122325"/>
                    <a:pt x="104384" y="122325"/>
                  </a:cubicBezTo>
                  <a:cubicBezTo>
                    <a:pt x="107776" y="122325"/>
                    <a:pt x="110516" y="119585"/>
                    <a:pt x="110516" y="116192"/>
                  </a:cubicBezTo>
                  <a:lnTo>
                    <a:pt x="110516" y="73395"/>
                  </a:lnTo>
                  <a:lnTo>
                    <a:pt x="122749" y="73395"/>
                  </a:lnTo>
                  <a:lnTo>
                    <a:pt x="122749" y="128425"/>
                  </a:lnTo>
                  <a:cubicBezTo>
                    <a:pt x="122749" y="131817"/>
                    <a:pt x="125456" y="134557"/>
                    <a:pt x="128848" y="134557"/>
                  </a:cubicBezTo>
                  <a:cubicBezTo>
                    <a:pt x="132241" y="134557"/>
                    <a:pt x="134981" y="131817"/>
                    <a:pt x="134981" y="128425"/>
                  </a:cubicBezTo>
                  <a:lnTo>
                    <a:pt x="134981" y="73395"/>
                  </a:lnTo>
                  <a:lnTo>
                    <a:pt x="147213" y="73395"/>
                  </a:lnTo>
                  <a:lnTo>
                    <a:pt x="147213" y="116192"/>
                  </a:lnTo>
                  <a:cubicBezTo>
                    <a:pt x="147213" y="119585"/>
                    <a:pt x="149921" y="122325"/>
                    <a:pt x="153313" y="122325"/>
                  </a:cubicBezTo>
                  <a:cubicBezTo>
                    <a:pt x="156706" y="122325"/>
                    <a:pt x="159446" y="119585"/>
                    <a:pt x="159446" y="116192"/>
                  </a:cubicBezTo>
                  <a:lnTo>
                    <a:pt x="159446" y="73395"/>
                  </a:lnTo>
                  <a:lnTo>
                    <a:pt x="171678" y="73395"/>
                  </a:lnTo>
                  <a:lnTo>
                    <a:pt x="171678" y="103960"/>
                  </a:lnTo>
                  <a:cubicBezTo>
                    <a:pt x="171678" y="107352"/>
                    <a:pt x="174386" y="110092"/>
                    <a:pt x="177778" y="110092"/>
                  </a:cubicBezTo>
                  <a:cubicBezTo>
                    <a:pt x="181171" y="110092"/>
                    <a:pt x="183911" y="107352"/>
                    <a:pt x="183911" y="103960"/>
                  </a:cubicBezTo>
                  <a:lnTo>
                    <a:pt x="183911" y="73395"/>
                  </a:lnTo>
                  <a:lnTo>
                    <a:pt x="196535" y="73395"/>
                  </a:lnTo>
                  <a:lnTo>
                    <a:pt x="196535" y="91727"/>
                  </a:lnTo>
                  <a:cubicBezTo>
                    <a:pt x="196535" y="95120"/>
                    <a:pt x="199275" y="97860"/>
                    <a:pt x="202667" y="97860"/>
                  </a:cubicBezTo>
                  <a:cubicBezTo>
                    <a:pt x="206027" y="97860"/>
                    <a:pt x="208767" y="95120"/>
                    <a:pt x="208767" y="91727"/>
                  </a:cubicBezTo>
                  <a:lnTo>
                    <a:pt x="208767" y="42798"/>
                  </a:lnTo>
                  <a:cubicBezTo>
                    <a:pt x="208767" y="39405"/>
                    <a:pt x="206027" y="36698"/>
                    <a:pt x="202667" y="36698"/>
                  </a:cubicBezTo>
                  <a:cubicBezTo>
                    <a:pt x="199275" y="36698"/>
                    <a:pt x="196535" y="39405"/>
                    <a:pt x="196535" y="42798"/>
                  </a:cubicBezTo>
                  <a:lnTo>
                    <a:pt x="196535" y="61163"/>
                  </a:lnTo>
                  <a:lnTo>
                    <a:pt x="183911" y="61163"/>
                  </a:lnTo>
                  <a:lnTo>
                    <a:pt x="183911" y="30565"/>
                  </a:lnTo>
                  <a:cubicBezTo>
                    <a:pt x="183911" y="27173"/>
                    <a:pt x="181171" y="24465"/>
                    <a:pt x="177778" y="24465"/>
                  </a:cubicBezTo>
                  <a:cubicBezTo>
                    <a:pt x="174386" y="24465"/>
                    <a:pt x="171678" y="27173"/>
                    <a:pt x="171678" y="30565"/>
                  </a:cubicBezTo>
                  <a:lnTo>
                    <a:pt x="171678" y="61163"/>
                  </a:lnTo>
                  <a:lnTo>
                    <a:pt x="159446" y="61163"/>
                  </a:lnTo>
                  <a:lnTo>
                    <a:pt x="159446" y="18333"/>
                  </a:lnTo>
                  <a:cubicBezTo>
                    <a:pt x="159446" y="14940"/>
                    <a:pt x="156706" y="12233"/>
                    <a:pt x="153313" y="12233"/>
                  </a:cubicBezTo>
                  <a:cubicBezTo>
                    <a:pt x="149921" y="12233"/>
                    <a:pt x="147213" y="14940"/>
                    <a:pt x="147213" y="18333"/>
                  </a:cubicBezTo>
                  <a:lnTo>
                    <a:pt x="147213" y="61163"/>
                  </a:lnTo>
                  <a:lnTo>
                    <a:pt x="134981" y="61163"/>
                  </a:lnTo>
                  <a:lnTo>
                    <a:pt x="134981" y="6100"/>
                  </a:lnTo>
                  <a:cubicBezTo>
                    <a:pt x="134981" y="2708"/>
                    <a:pt x="132241" y="0"/>
                    <a:pt x="1288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bg>
      <p:bgPr>
        <a:blipFill>
          <a:blip r:embed="rId2">
            <a:alphaModFix/>
          </a:blip>
          <a:stretch>
            <a:fillRect/>
          </a:stretch>
        </a:blipFill>
        <a:effectLst/>
      </p:bgPr>
    </p:bg>
    <p:spTree>
      <p:nvGrpSpPr>
        <p:cNvPr id="1" name="Shape 65"/>
        <p:cNvGrpSpPr/>
        <p:nvPr/>
      </p:nvGrpSpPr>
      <p:grpSpPr>
        <a:xfrm>
          <a:off x="0" y="0"/>
          <a:ext cx="0" cy="0"/>
          <a:chOff x="0" y="0"/>
          <a:chExt cx="0" cy="0"/>
        </a:xfrm>
      </p:grpSpPr>
      <p:sp>
        <p:nvSpPr>
          <p:cNvPr id="66" name="Google Shape;66;p8"/>
          <p:cNvSpPr txBox="1">
            <a:spLocks noGrp="1"/>
          </p:cNvSpPr>
          <p:nvPr>
            <p:ph type="title"/>
          </p:nvPr>
        </p:nvSpPr>
        <p:spPr>
          <a:xfrm>
            <a:off x="1354950" y="1493208"/>
            <a:ext cx="6434100" cy="2221800"/>
          </a:xfrm>
          <a:prstGeom prst="rect">
            <a:avLst/>
          </a:prstGeom>
        </p:spPr>
        <p:txBody>
          <a:bodyPr spcFirstLastPara="1" wrap="square" lIns="91425" tIns="91425" rIns="91425" bIns="91425" anchor="ctr" anchorCtr="0">
            <a:noAutofit/>
          </a:bodyPr>
          <a:lstStyle>
            <a:lvl1pPr lvl="0" algn="ctr" rtl="0">
              <a:lnSpc>
                <a:spcPct val="90000"/>
              </a:lnSpc>
              <a:spcBef>
                <a:spcPts val="0"/>
              </a:spcBef>
              <a:spcAft>
                <a:spcPts val="0"/>
              </a:spcAft>
              <a:buSzPts val="8500"/>
              <a:buNone/>
              <a:defRPr sz="9000"/>
            </a:lvl1pPr>
            <a:lvl2pPr lvl="1" rtl="0">
              <a:lnSpc>
                <a:spcPct val="80000"/>
              </a:lnSpc>
              <a:spcBef>
                <a:spcPts val="0"/>
              </a:spcBef>
              <a:spcAft>
                <a:spcPts val="0"/>
              </a:spcAft>
              <a:buSzPts val="3600"/>
              <a:buNone/>
              <a:defRPr/>
            </a:lvl2pPr>
            <a:lvl3pPr lvl="2" rtl="0">
              <a:lnSpc>
                <a:spcPct val="80000"/>
              </a:lnSpc>
              <a:spcBef>
                <a:spcPts val="0"/>
              </a:spcBef>
              <a:spcAft>
                <a:spcPts val="0"/>
              </a:spcAft>
              <a:buSzPts val="3600"/>
              <a:buNone/>
              <a:defRPr/>
            </a:lvl3pPr>
            <a:lvl4pPr lvl="3" rtl="0">
              <a:lnSpc>
                <a:spcPct val="80000"/>
              </a:lnSpc>
              <a:spcBef>
                <a:spcPts val="0"/>
              </a:spcBef>
              <a:spcAft>
                <a:spcPts val="0"/>
              </a:spcAft>
              <a:buSzPts val="3600"/>
              <a:buNone/>
              <a:defRPr/>
            </a:lvl4pPr>
            <a:lvl5pPr lvl="4" rtl="0">
              <a:lnSpc>
                <a:spcPct val="80000"/>
              </a:lnSpc>
              <a:spcBef>
                <a:spcPts val="0"/>
              </a:spcBef>
              <a:spcAft>
                <a:spcPts val="0"/>
              </a:spcAft>
              <a:buSzPts val="3600"/>
              <a:buNone/>
              <a:defRPr/>
            </a:lvl5pPr>
            <a:lvl6pPr lvl="5" rtl="0">
              <a:lnSpc>
                <a:spcPct val="80000"/>
              </a:lnSpc>
              <a:spcBef>
                <a:spcPts val="0"/>
              </a:spcBef>
              <a:spcAft>
                <a:spcPts val="0"/>
              </a:spcAft>
              <a:buSzPts val="3600"/>
              <a:buNone/>
              <a:defRPr/>
            </a:lvl6pPr>
            <a:lvl7pPr lvl="6" rtl="0">
              <a:lnSpc>
                <a:spcPct val="80000"/>
              </a:lnSpc>
              <a:spcBef>
                <a:spcPts val="0"/>
              </a:spcBef>
              <a:spcAft>
                <a:spcPts val="0"/>
              </a:spcAft>
              <a:buSzPts val="3600"/>
              <a:buNone/>
              <a:defRPr/>
            </a:lvl7pPr>
            <a:lvl8pPr lvl="7" rtl="0">
              <a:lnSpc>
                <a:spcPct val="80000"/>
              </a:lnSpc>
              <a:spcBef>
                <a:spcPts val="0"/>
              </a:spcBef>
              <a:spcAft>
                <a:spcPts val="0"/>
              </a:spcAft>
              <a:buSzPts val="3600"/>
              <a:buNone/>
              <a:defRPr/>
            </a:lvl8pPr>
            <a:lvl9pPr lvl="8" rtl="0">
              <a:lnSpc>
                <a:spcPct val="80000"/>
              </a:lnSpc>
              <a:spcBef>
                <a:spcPts val="0"/>
              </a:spcBef>
              <a:spcAft>
                <a:spcPts val="0"/>
              </a:spcAft>
              <a:buSzPts val="3600"/>
              <a:buNone/>
              <a:defRPr/>
            </a:lvl9pPr>
          </a:lstStyle>
          <a:p>
            <a:endParaRPr/>
          </a:p>
        </p:txBody>
      </p:sp>
      <p:sp>
        <p:nvSpPr>
          <p:cNvPr id="67" name="Google Shape;67;p8"/>
          <p:cNvSpPr txBox="1">
            <a:spLocks noGrp="1"/>
          </p:cNvSpPr>
          <p:nvPr>
            <p:ph type="subTitle" idx="1"/>
          </p:nvPr>
        </p:nvSpPr>
        <p:spPr>
          <a:xfrm rot="-5400000">
            <a:off x="-311837" y="3635425"/>
            <a:ext cx="1847100" cy="274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000"/>
              <a:buFont typeface="Caudex"/>
              <a:buNone/>
              <a:defRPr sz="1000" b="1">
                <a:latin typeface="Caudex"/>
                <a:ea typeface="Caudex"/>
                <a:cs typeface="Caudex"/>
                <a:sym typeface="Caudex"/>
              </a:defRPr>
            </a:lvl1pPr>
            <a:lvl2pPr lvl="1" algn="ctr" rtl="0">
              <a:lnSpc>
                <a:spcPct val="100000"/>
              </a:lnSpc>
              <a:spcBef>
                <a:spcPts val="0"/>
              </a:spcBef>
              <a:spcAft>
                <a:spcPts val="0"/>
              </a:spcAft>
              <a:buSzPts val="1000"/>
              <a:buFont typeface="Caudex"/>
              <a:buNone/>
              <a:defRPr sz="1000" b="1">
                <a:latin typeface="Caudex"/>
                <a:ea typeface="Caudex"/>
                <a:cs typeface="Caudex"/>
                <a:sym typeface="Caudex"/>
              </a:defRPr>
            </a:lvl2pPr>
            <a:lvl3pPr lvl="2" algn="ctr" rtl="0">
              <a:lnSpc>
                <a:spcPct val="100000"/>
              </a:lnSpc>
              <a:spcBef>
                <a:spcPts val="0"/>
              </a:spcBef>
              <a:spcAft>
                <a:spcPts val="0"/>
              </a:spcAft>
              <a:buSzPts val="1000"/>
              <a:buFont typeface="Caudex"/>
              <a:buNone/>
              <a:defRPr sz="1000" b="1">
                <a:latin typeface="Caudex"/>
                <a:ea typeface="Caudex"/>
                <a:cs typeface="Caudex"/>
                <a:sym typeface="Caudex"/>
              </a:defRPr>
            </a:lvl3pPr>
            <a:lvl4pPr lvl="3" algn="ctr" rtl="0">
              <a:lnSpc>
                <a:spcPct val="100000"/>
              </a:lnSpc>
              <a:spcBef>
                <a:spcPts val="0"/>
              </a:spcBef>
              <a:spcAft>
                <a:spcPts val="0"/>
              </a:spcAft>
              <a:buSzPts val="1000"/>
              <a:buFont typeface="Caudex"/>
              <a:buNone/>
              <a:defRPr sz="1000" b="1">
                <a:latin typeface="Caudex"/>
                <a:ea typeface="Caudex"/>
                <a:cs typeface="Caudex"/>
                <a:sym typeface="Caudex"/>
              </a:defRPr>
            </a:lvl4pPr>
            <a:lvl5pPr lvl="4" algn="ctr" rtl="0">
              <a:lnSpc>
                <a:spcPct val="100000"/>
              </a:lnSpc>
              <a:spcBef>
                <a:spcPts val="0"/>
              </a:spcBef>
              <a:spcAft>
                <a:spcPts val="0"/>
              </a:spcAft>
              <a:buSzPts val="1000"/>
              <a:buFont typeface="Caudex"/>
              <a:buNone/>
              <a:defRPr sz="1000" b="1">
                <a:latin typeface="Caudex"/>
                <a:ea typeface="Caudex"/>
                <a:cs typeface="Caudex"/>
                <a:sym typeface="Caudex"/>
              </a:defRPr>
            </a:lvl5pPr>
            <a:lvl6pPr lvl="5" algn="ctr" rtl="0">
              <a:lnSpc>
                <a:spcPct val="100000"/>
              </a:lnSpc>
              <a:spcBef>
                <a:spcPts val="0"/>
              </a:spcBef>
              <a:spcAft>
                <a:spcPts val="0"/>
              </a:spcAft>
              <a:buSzPts val="1000"/>
              <a:buFont typeface="Caudex"/>
              <a:buNone/>
              <a:defRPr sz="1000" b="1">
                <a:latin typeface="Caudex"/>
                <a:ea typeface="Caudex"/>
                <a:cs typeface="Caudex"/>
                <a:sym typeface="Caudex"/>
              </a:defRPr>
            </a:lvl6pPr>
            <a:lvl7pPr lvl="6" algn="ctr" rtl="0">
              <a:lnSpc>
                <a:spcPct val="100000"/>
              </a:lnSpc>
              <a:spcBef>
                <a:spcPts val="0"/>
              </a:spcBef>
              <a:spcAft>
                <a:spcPts val="0"/>
              </a:spcAft>
              <a:buSzPts val="1000"/>
              <a:buFont typeface="Caudex"/>
              <a:buNone/>
              <a:defRPr sz="1000" b="1">
                <a:latin typeface="Caudex"/>
                <a:ea typeface="Caudex"/>
                <a:cs typeface="Caudex"/>
                <a:sym typeface="Caudex"/>
              </a:defRPr>
            </a:lvl7pPr>
            <a:lvl8pPr lvl="7" algn="ctr" rtl="0">
              <a:lnSpc>
                <a:spcPct val="100000"/>
              </a:lnSpc>
              <a:spcBef>
                <a:spcPts val="0"/>
              </a:spcBef>
              <a:spcAft>
                <a:spcPts val="0"/>
              </a:spcAft>
              <a:buSzPts val="1000"/>
              <a:buFont typeface="Caudex"/>
              <a:buNone/>
              <a:defRPr sz="1000" b="1">
                <a:latin typeface="Caudex"/>
                <a:ea typeface="Caudex"/>
                <a:cs typeface="Caudex"/>
                <a:sym typeface="Caudex"/>
              </a:defRPr>
            </a:lvl8pPr>
            <a:lvl9pPr lvl="8" algn="ctr" rtl="0">
              <a:lnSpc>
                <a:spcPct val="100000"/>
              </a:lnSpc>
              <a:spcBef>
                <a:spcPts val="0"/>
              </a:spcBef>
              <a:spcAft>
                <a:spcPts val="0"/>
              </a:spcAft>
              <a:buSzPts val="1000"/>
              <a:buFont typeface="Caudex"/>
              <a:buNone/>
              <a:defRPr sz="1000" b="1">
                <a:latin typeface="Caudex"/>
                <a:ea typeface="Caudex"/>
                <a:cs typeface="Caudex"/>
                <a:sym typeface="Caudex"/>
              </a:defRPr>
            </a:lvl9pPr>
          </a:lstStyle>
          <a:p>
            <a:endParaRPr/>
          </a:p>
        </p:txBody>
      </p:sp>
      <p:grpSp>
        <p:nvGrpSpPr>
          <p:cNvPr id="68" name="Google Shape;68;p8"/>
          <p:cNvGrpSpPr/>
          <p:nvPr/>
        </p:nvGrpSpPr>
        <p:grpSpPr>
          <a:xfrm>
            <a:off x="8415259" y="1497502"/>
            <a:ext cx="226057" cy="3108790"/>
            <a:chOff x="8415259" y="1497502"/>
            <a:chExt cx="226057" cy="3108790"/>
          </a:xfrm>
        </p:grpSpPr>
        <p:cxnSp>
          <p:nvCxnSpPr>
            <p:cNvPr id="69" name="Google Shape;69;p8"/>
            <p:cNvCxnSpPr/>
            <p:nvPr/>
          </p:nvCxnSpPr>
          <p:spPr>
            <a:xfrm>
              <a:off x="8528400" y="1497502"/>
              <a:ext cx="0" cy="2599800"/>
            </a:xfrm>
            <a:prstGeom prst="straightConnector1">
              <a:avLst/>
            </a:prstGeom>
            <a:noFill/>
            <a:ln w="19050" cap="rnd" cmpd="sng">
              <a:solidFill>
                <a:schemeClr val="dk1"/>
              </a:solidFill>
              <a:prstDash val="solid"/>
              <a:round/>
              <a:headEnd type="none" w="med" len="med"/>
              <a:tailEnd type="none" w="med" len="med"/>
            </a:ln>
          </p:spPr>
        </p:cxnSp>
        <p:sp>
          <p:nvSpPr>
            <p:cNvPr id="70" name="Google Shape;70;p8"/>
            <p:cNvSpPr/>
            <p:nvPr/>
          </p:nvSpPr>
          <p:spPr>
            <a:xfrm rot="5400000">
              <a:off x="8352661" y="4317637"/>
              <a:ext cx="351252" cy="226057"/>
            </a:xfrm>
            <a:custGeom>
              <a:avLst/>
              <a:gdLst/>
              <a:ahLst/>
              <a:cxnLst/>
              <a:rect l="l" t="t" r="r" b="b"/>
              <a:pathLst>
                <a:path w="208768" h="134558" extrusionOk="0">
                  <a:moveTo>
                    <a:pt x="128848" y="0"/>
                  </a:moveTo>
                  <a:cubicBezTo>
                    <a:pt x="125456" y="0"/>
                    <a:pt x="122749" y="2708"/>
                    <a:pt x="122749" y="6100"/>
                  </a:cubicBezTo>
                  <a:lnTo>
                    <a:pt x="122749" y="61163"/>
                  </a:lnTo>
                  <a:lnTo>
                    <a:pt x="110516" y="61163"/>
                  </a:lnTo>
                  <a:lnTo>
                    <a:pt x="110516" y="18333"/>
                  </a:lnTo>
                  <a:cubicBezTo>
                    <a:pt x="110516" y="14940"/>
                    <a:pt x="107776" y="12233"/>
                    <a:pt x="104384" y="12233"/>
                  </a:cubicBezTo>
                  <a:cubicBezTo>
                    <a:pt x="100991" y="12233"/>
                    <a:pt x="98284" y="14940"/>
                    <a:pt x="98284" y="18333"/>
                  </a:cubicBezTo>
                  <a:lnTo>
                    <a:pt x="98284" y="61163"/>
                  </a:lnTo>
                  <a:lnTo>
                    <a:pt x="86051" y="61163"/>
                  </a:lnTo>
                  <a:lnTo>
                    <a:pt x="86051" y="30565"/>
                  </a:lnTo>
                  <a:cubicBezTo>
                    <a:pt x="86051" y="27173"/>
                    <a:pt x="83311" y="24465"/>
                    <a:pt x="79919" y="24465"/>
                  </a:cubicBezTo>
                  <a:cubicBezTo>
                    <a:pt x="76526" y="24465"/>
                    <a:pt x="73819" y="27173"/>
                    <a:pt x="73819" y="30565"/>
                  </a:cubicBezTo>
                  <a:lnTo>
                    <a:pt x="73819" y="61163"/>
                  </a:lnTo>
                  <a:lnTo>
                    <a:pt x="61586" y="61163"/>
                  </a:lnTo>
                  <a:lnTo>
                    <a:pt x="61586" y="18333"/>
                  </a:lnTo>
                  <a:cubicBezTo>
                    <a:pt x="61586" y="14940"/>
                    <a:pt x="58846" y="12233"/>
                    <a:pt x="55454" y="12233"/>
                  </a:cubicBezTo>
                  <a:cubicBezTo>
                    <a:pt x="52061" y="12233"/>
                    <a:pt x="49354" y="14940"/>
                    <a:pt x="49354" y="18333"/>
                  </a:cubicBezTo>
                  <a:lnTo>
                    <a:pt x="49354" y="61163"/>
                  </a:lnTo>
                  <a:lnTo>
                    <a:pt x="37121" y="61163"/>
                  </a:lnTo>
                  <a:lnTo>
                    <a:pt x="37121" y="30565"/>
                  </a:lnTo>
                  <a:cubicBezTo>
                    <a:pt x="37121" y="27173"/>
                    <a:pt x="34381" y="24465"/>
                    <a:pt x="30989" y="24465"/>
                  </a:cubicBezTo>
                  <a:cubicBezTo>
                    <a:pt x="27596" y="24465"/>
                    <a:pt x="24889" y="27173"/>
                    <a:pt x="24889" y="30565"/>
                  </a:cubicBezTo>
                  <a:lnTo>
                    <a:pt x="24889" y="61163"/>
                  </a:lnTo>
                  <a:lnTo>
                    <a:pt x="12232" y="61163"/>
                  </a:lnTo>
                  <a:lnTo>
                    <a:pt x="12232" y="42798"/>
                  </a:lnTo>
                  <a:cubicBezTo>
                    <a:pt x="12232" y="39405"/>
                    <a:pt x="9492" y="36698"/>
                    <a:pt x="6133" y="36698"/>
                  </a:cubicBezTo>
                  <a:cubicBezTo>
                    <a:pt x="2740" y="36698"/>
                    <a:pt x="0" y="39405"/>
                    <a:pt x="0" y="42798"/>
                  </a:cubicBezTo>
                  <a:lnTo>
                    <a:pt x="0" y="91727"/>
                  </a:lnTo>
                  <a:cubicBezTo>
                    <a:pt x="0" y="95120"/>
                    <a:pt x="2740" y="97860"/>
                    <a:pt x="6133" y="97860"/>
                  </a:cubicBezTo>
                  <a:cubicBezTo>
                    <a:pt x="9492" y="97860"/>
                    <a:pt x="12232" y="95120"/>
                    <a:pt x="12232" y="91727"/>
                  </a:cubicBezTo>
                  <a:lnTo>
                    <a:pt x="12232" y="73395"/>
                  </a:lnTo>
                  <a:lnTo>
                    <a:pt x="24889" y="73395"/>
                  </a:lnTo>
                  <a:lnTo>
                    <a:pt x="24889" y="103960"/>
                  </a:lnTo>
                  <a:cubicBezTo>
                    <a:pt x="24889" y="107352"/>
                    <a:pt x="27596" y="110092"/>
                    <a:pt x="30989" y="110092"/>
                  </a:cubicBezTo>
                  <a:cubicBezTo>
                    <a:pt x="34381" y="110092"/>
                    <a:pt x="37121" y="107352"/>
                    <a:pt x="37121" y="103960"/>
                  </a:cubicBezTo>
                  <a:lnTo>
                    <a:pt x="37121" y="73395"/>
                  </a:lnTo>
                  <a:lnTo>
                    <a:pt x="49354" y="73395"/>
                  </a:lnTo>
                  <a:lnTo>
                    <a:pt x="49354" y="116192"/>
                  </a:lnTo>
                  <a:cubicBezTo>
                    <a:pt x="49354" y="119585"/>
                    <a:pt x="52061" y="122325"/>
                    <a:pt x="55454" y="122325"/>
                  </a:cubicBezTo>
                  <a:cubicBezTo>
                    <a:pt x="58846" y="122325"/>
                    <a:pt x="61586" y="119585"/>
                    <a:pt x="61586" y="116192"/>
                  </a:cubicBezTo>
                  <a:lnTo>
                    <a:pt x="61586" y="73395"/>
                  </a:lnTo>
                  <a:lnTo>
                    <a:pt x="73819" y="73395"/>
                  </a:lnTo>
                  <a:lnTo>
                    <a:pt x="73819" y="103960"/>
                  </a:lnTo>
                  <a:cubicBezTo>
                    <a:pt x="73819" y="107352"/>
                    <a:pt x="76526" y="110092"/>
                    <a:pt x="79919" y="110092"/>
                  </a:cubicBezTo>
                  <a:cubicBezTo>
                    <a:pt x="83311" y="110092"/>
                    <a:pt x="86051" y="107352"/>
                    <a:pt x="86051" y="103960"/>
                  </a:cubicBezTo>
                  <a:lnTo>
                    <a:pt x="86051" y="73395"/>
                  </a:lnTo>
                  <a:lnTo>
                    <a:pt x="98284" y="73395"/>
                  </a:lnTo>
                  <a:lnTo>
                    <a:pt x="98284" y="116192"/>
                  </a:lnTo>
                  <a:cubicBezTo>
                    <a:pt x="98284" y="119585"/>
                    <a:pt x="100991" y="122325"/>
                    <a:pt x="104384" y="122325"/>
                  </a:cubicBezTo>
                  <a:cubicBezTo>
                    <a:pt x="107776" y="122325"/>
                    <a:pt x="110516" y="119585"/>
                    <a:pt x="110516" y="116192"/>
                  </a:cubicBezTo>
                  <a:lnTo>
                    <a:pt x="110516" y="73395"/>
                  </a:lnTo>
                  <a:lnTo>
                    <a:pt x="122749" y="73395"/>
                  </a:lnTo>
                  <a:lnTo>
                    <a:pt x="122749" y="128425"/>
                  </a:lnTo>
                  <a:cubicBezTo>
                    <a:pt x="122749" y="131817"/>
                    <a:pt x="125456" y="134557"/>
                    <a:pt x="128848" y="134557"/>
                  </a:cubicBezTo>
                  <a:cubicBezTo>
                    <a:pt x="132241" y="134557"/>
                    <a:pt x="134981" y="131817"/>
                    <a:pt x="134981" y="128425"/>
                  </a:cubicBezTo>
                  <a:lnTo>
                    <a:pt x="134981" y="73395"/>
                  </a:lnTo>
                  <a:lnTo>
                    <a:pt x="147213" y="73395"/>
                  </a:lnTo>
                  <a:lnTo>
                    <a:pt x="147213" y="116192"/>
                  </a:lnTo>
                  <a:cubicBezTo>
                    <a:pt x="147213" y="119585"/>
                    <a:pt x="149921" y="122325"/>
                    <a:pt x="153313" y="122325"/>
                  </a:cubicBezTo>
                  <a:cubicBezTo>
                    <a:pt x="156706" y="122325"/>
                    <a:pt x="159446" y="119585"/>
                    <a:pt x="159446" y="116192"/>
                  </a:cubicBezTo>
                  <a:lnTo>
                    <a:pt x="159446" y="73395"/>
                  </a:lnTo>
                  <a:lnTo>
                    <a:pt x="171678" y="73395"/>
                  </a:lnTo>
                  <a:lnTo>
                    <a:pt x="171678" y="103960"/>
                  </a:lnTo>
                  <a:cubicBezTo>
                    <a:pt x="171678" y="107352"/>
                    <a:pt x="174386" y="110092"/>
                    <a:pt x="177778" y="110092"/>
                  </a:cubicBezTo>
                  <a:cubicBezTo>
                    <a:pt x="181171" y="110092"/>
                    <a:pt x="183911" y="107352"/>
                    <a:pt x="183911" y="103960"/>
                  </a:cubicBezTo>
                  <a:lnTo>
                    <a:pt x="183911" y="73395"/>
                  </a:lnTo>
                  <a:lnTo>
                    <a:pt x="196535" y="73395"/>
                  </a:lnTo>
                  <a:lnTo>
                    <a:pt x="196535" y="91727"/>
                  </a:lnTo>
                  <a:cubicBezTo>
                    <a:pt x="196535" y="95120"/>
                    <a:pt x="199275" y="97860"/>
                    <a:pt x="202667" y="97860"/>
                  </a:cubicBezTo>
                  <a:cubicBezTo>
                    <a:pt x="206027" y="97860"/>
                    <a:pt x="208767" y="95120"/>
                    <a:pt x="208767" y="91727"/>
                  </a:cubicBezTo>
                  <a:lnTo>
                    <a:pt x="208767" y="42798"/>
                  </a:lnTo>
                  <a:cubicBezTo>
                    <a:pt x="208767" y="39405"/>
                    <a:pt x="206027" y="36698"/>
                    <a:pt x="202667" y="36698"/>
                  </a:cubicBezTo>
                  <a:cubicBezTo>
                    <a:pt x="199275" y="36698"/>
                    <a:pt x="196535" y="39405"/>
                    <a:pt x="196535" y="42798"/>
                  </a:cubicBezTo>
                  <a:lnTo>
                    <a:pt x="196535" y="61163"/>
                  </a:lnTo>
                  <a:lnTo>
                    <a:pt x="183911" y="61163"/>
                  </a:lnTo>
                  <a:lnTo>
                    <a:pt x="183911" y="30565"/>
                  </a:lnTo>
                  <a:cubicBezTo>
                    <a:pt x="183911" y="27173"/>
                    <a:pt x="181171" y="24465"/>
                    <a:pt x="177778" y="24465"/>
                  </a:cubicBezTo>
                  <a:cubicBezTo>
                    <a:pt x="174386" y="24465"/>
                    <a:pt x="171678" y="27173"/>
                    <a:pt x="171678" y="30565"/>
                  </a:cubicBezTo>
                  <a:lnTo>
                    <a:pt x="171678" y="61163"/>
                  </a:lnTo>
                  <a:lnTo>
                    <a:pt x="159446" y="61163"/>
                  </a:lnTo>
                  <a:lnTo>
                    <a:pt x="159446" y="18333"/>
                  </a:lnTo>
                  <a:cubicBezTo>
                    <a:pt x="159446" y="14940"/>
                    <a:pt x="156706" y="12233"/>
                    <a:pt x="153313" y="12233"/>
                  </a:cubicBezTo>
                  <a:cubicBezTo>
                    <a:pt x="149921" y="12233"/>
                    <a:pt x="147213" y="14940"/>
                    <a:pt x="147213" y="18333"/>
                  </a:cubicBezTo>
                  <a:lnTo>
                    <a:pt x="147213" y="61163"/>
                  </a:lnTo>
                  <a:lnTo>
                    <a:pt x="134981" y="61163"/>
                  </a:lnTo>
                  <a:lnTo>
                    <a:pt x="134981" y="6100"/>
                  </a:lnTo>
                  <a:cubicBezTo>
                    <a:pt x="134981" y="2708"/>
                    <a:pt x="132241" y="0"/>
                    <a:pt x="1288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1" name="Google Shape;71;p8"/>
          <p:cNvGrpSpPr/>
          <p:nvPr/>
        </p:nvGrpSpPr>
        <p:grpSpPr>
          <a:xfrm rot="10800000">
            <a:off x="502684" y="537208"/>
            <a:ext cx="226057" cy="2422921"/>
            <a:chOff x="8423375" y="2185659"/>
            <a:chExt cx="226057" cy="2422921"/>
          </a:xfrm>
        </p:grpSpPr>
        <p:cxnSp>
          <p:nvCxnSpPr>
            <p:cNvPr id="72" name="Google Shape;72;p8"/>
            <p:cNvCxnSpPr/>
            <p:nvPr/>
          </p:nvCxnSpPr>
          <p:spPr>
            <a:xfrm>
              <a:off x="8536404" y="2185659"/>
              <a:ext cx="0" cy="1914900"/>
            </a:xfrm>
            <a:prstGeom prst="straightConnector1">
              <a:avLst/>
            </a:prstGeom>
            <a:noFill/>
            <a:ln w="19050" cap="rnd" cmpd="sng">
              <a:solidFill>
                <a:schemeClr val="dk1"/>
              </a:solidFill>
              <a:prstDash val="solid"/>
              <a:round/>
              <a:headEnd type="none" w="med" len="med"/>
              <a:tailEnd type="none" w="med" len="med"/>
            </a:ln>
          </p:spPr>
        </p:cxnSp>
        <p:sp>
          <p:nvSpPr>
            <p:cNvPr id="73" name="Google Shape;73;p8"/>
            <p:cNvSpPr/>
            <p:nvPr/>
          </p:nvSpPr>
          <p:spPr>
            <a:xfrm rot="5400000">
              <a:off x="8360778" y="4319925"/>
              <a:ext cx="351252" cy="226057"/>
            </a:xfrm>
            <a:custGeom>
              <a:avLst/>
              <a:gdLst/>
              <a:ahLst/>
              <a:cxnLst/>
              <a:rect l="l" t="t" r="r" b="b"/>
              <a:pathLst>
                <a:path w="208768" h="134558" extrusionOk="0">
                  <a:moveTo>
                    <a:pt x="128848" y="0"/>
                  </a:moveTo>
                  <a:cubicBezTo>
                    <a:pt x="125456" y="0"/>
                    <a:pt x="122749" y="2708"/>
                    <a:pt x="122749" y="6100"/>
                  </a:cubicBezTo>
                  <a:lnTo>
                    <a:pt x="122749" y="61163"/>
                  </a:lnTo>
                  <a:lnTo>
                    <a:pt x="110516" y="61163"/>
                  </a:lnTo>
                  <a:lnTo>
                    <a:pt x="110516" y="18333"/>
                  </a:lnTo>
                  <a:cubicBezTo>
                    <a:pt x="110516" y="14940"/>
                    <a:pt x="107776" y="12233"/>
                    <a:pt x="104384" y="12233"/>
                  </a:cubicBezTo>
                  <a:cubicBezTo>
                    <a:pt x="100991" y="12233"/>
                    <a:pt x="98284" y="14940"/>
                    <a:pt x="98284" y="18333"/>
                  </a:cubicBezTo>
                  <a:lnTo>
                    <a:pt x="98284" y="61163"/>
                  </a:lnTo>
                  <a:lnTo>
                    <a:pt x="86051" y="61163"/>
                  </a:lnTo>
                  <a:lnTo>
                    <a:pt x="86051" y="30565"/>
                  </a:lnTo>
                  <a:cubicBezTo>
                    <a:pt x="86051" y="27173"/>
                    <a:pt x="83311" y="24465"/>
                    <a:pt x="79919" y="24465"/>
                  </a:cubicBezTo>
                  <a:cubicBezTo>
                    <a:pt x="76526" y="24465"/>
                    <a:pt x="73819" y="27173"/>
                    <a:pt x="73819" y="30565"/>
                  </a:cubicBezTo>
                  <a:lnTo>
                    <a:pt x="73819" y="61163"/>
                  </a:lnTo>
                  <a:lnTo>
                    <a:pt x="61586" y="61163"/>
                  </a:lnTo>
                  <a:lnTo>
                    <a:pt x="61586" y="18333"/>
                  </a:lnTo>
                  <a:cubicBezTo>
                    <a:pt x="61586" y="14940"/>
                    <a:pt x="58846" y="12233"/>
                    <a:pt x="55454" y="12233"/>
                  </a:cubicBezTo>
                  <a:cubicBezTo>
                    <a:pt x="52061" y="12233"/>
                    <a:pt x="49354" y="14940"/>
                    <a:pt x="49354" y="18333"/>
                  </a:cubicBezTo>
                  <a:lnTo>
                    <a:pt x="49354" y="61163"/>
                  </a:lnTo>
                  <a:lnTo>
                    <a:pt x="37121" y="61163"/>
                  </a:lnTo>
                  <a:lnTo>
                    <a:pt x="37121" y="30565"/>
                  </a:lnTo>
                  <a:cubicBezTo>
                    <a:pt x="37121" y="27173"/>
                    <a:pt x="34381" y="24465"/>
                    <a:pt x="30989" y="24465"/>
                  </a:cubicBezTo>
                  <a:cubicBezTo>
                    <a:pt x="27596" y="24465"/>
                    <a:pt x="24889" y="27173"/>
                    <a:pt x="24889" y="30565"/>
                  </a:cubicBezTo>
                  <a:lnTo>
                    <a:pt x="24889" y="61163"/>
                  </a:lnTo>
                  <a:lnTo>
                    <a:pt x="12232" y="61163"/>
                  </a:lnTo>
                  <a:lnTo>
                    <a:pt x="12232" y="42798"/>
                  </a:lnTo>
                  <a:cubicBezTo>
                    <a:pt x="12232" y="39405"/>
                    <a:pt x="9492" y="36698"/>
                    <a:pt x="6133" y="36698"/>
                  </a:cubicBezTo>
                  <a:cubicBezTo>
                    <a:pt x="2740" y="36698"/>
                    <a:pt x="0" y="39405"/>
                    <a:pt x="0" y="42798"/>
                  </a:cubicBezTo>
                  <a:lnTo>
                    <a:pt x="0" y="91727"/>
                  </a:lnTo>
                  <a:cubicBezTo>
                    <a:pt x="0" y="95120"/>
                    <a:pt x="2740" y="97860"/>
                    <a:pt x="6133" y="97860"/>
                  </a:cubicBezTo>
                  <a:cubicBezTo>
                    <a:pt x="9492" y="97860"/>
                    <a:pt x="12232" y="95120"/>
                    <a:pt x="12232" y="91727"/>
                  </a:cubicBezTo>
                  <a:lnTo>
                    <a:pt x="12232" y="73395"/>
                  </a:lnTo>
                  <a:lnTo>
                    <a:pt x="24889" y="73395"/>
                  </a:lnTo>
                  <a:lnTo>
                    <a:pt x="24889" y="103960"/>
                  </a:lnTo>
                  <a:cubicBezTo>
                    <a:pt x="24889" y="107352"/>
                    <a:pt x="27596" y="110092"/>
                    <a:pt x="30989" y="110092"/>
                  </a:cubicBezTo>
                  <a:cubicBezTo>
                    <a:pt x="34381" y="110092"/>
                    <a:pt x="37121" y="107352"/>
                    <a:pt x="37121" y="103960"/>
                  </a:cubicBezTo>
                  <a:lnTo>
                    <a:pt x="37121" y="73395"/>
                  </a:lnTo>
                  <a:lnTo>
                    <a:pt x="49354" y="73395"/>
                  </a:lnTo>
                  <a:lnTo>
                    <a:pt x="49354" y="116192"/>
                  </a:lnTo>
                  <a:cubicBezTo>
                    <a:pt x="49354" y="119585"/>
                    <a:pt x="52061" y="122325"/>
                    <a:pt x="55454" y="122325"/>
                  </a:cubicBezTo>
                  <a:cubicBezTo>
                    <a:pt x="58846" y="122325"/>
                    <a:pt x="61586" y="119585"/>
                    <a:pt x="61586" y="116192"/>
                  </a:cubicBezTo>
                  <a:lnTo>
                    <a:pt x="61586" y="73395"/>
                  </a:lnTo>
                  <a:lnTo>
                    <a:pt x="73819" y="73395"/>
                  </a:lnTo>
                  <a:lnTo>
                    <a:pt x="73819" y="103960"/>
                  </a:lnTo>
                  <a:cubicBezTo>
                    <a:pt x="73819" y="107352"/>
                    <a:pt x="76526" y="110092"/>
                    <a:pt x="79919" y="110092"/>
                  </a:cubicBezTo>
                  <a:cubicBezTo>
                    <a:pt x="83311" y="110092"/>
                    <a:pt x="86051" y="107352"/>
                    <a:pt x="86051" y="103960"/>
                  </a:cubicBezTo>
                  <a:lnTo>
                    <a:pt x="86051" y="73395"/>
                  </a:lnTo>
                  <a:lnTo>
                    <a:pt x="98284" y="73395"/>
                  </a:lnTo>
                  <a:lnTo>
                    <a:pt x="98284" y="116192"/>
                  </a:lnTo>
                  <a:cubicBezTo>
                    <a:pt x="98284" y="119585"/>
                    <a:pt x="100991" y="122325"/>
                    <a:pt x="104384" y="122325"/>
                  </a:cubicBezTo>
                  <a:cubicBezTo>
                    <a:pt x="107776" y="122325"/>
                    <a:pt x="110516" y="119585"/>
                    <a:pt x="110516" y="116192"/>
                  </a:cubicBezTo>
                  <a:lnTo>
                    <a:pt x="110516" y="73395"/>
                  </a:lnTo>
                  <a:lnTo>
                    <a:pt x="122749" y="73395"/>
                  </a:lnTo>
                  <a:lnTo>
                    <a:pt x="122749" y="128425"/>
                  </a:lnTo>
                  <a:cubicBezTo>
                    <a:pt x="122749" y="131817"/>
                    <a:pt x="125456" y="134557"/>
                    <a:pt x="128848" y="134557"/>
                  </a:cubicBezTo>
                  <a:cubicBezTo>
                    <a:pt x="132241" y="134557"/>
                    <a:pt x="134981" y="131817"/>
                    <a:pt x="134981" y="128425"/>
                  </a:cubicBezTo>
                  <a:lnTo>
                    <a:pt x="134981" y="73395"/>
                  </a:lnTo>
                  <a:lnTo>
                    <a:pt x="147213" y="73395"/>
                  </a:lnTo>
                  <a:lnTo>
                    <a:pt x="147213" y="116192"/>
                  </a:lnTo>
                  <a:cubicBezTo>
                    <a:pt x="147213" y="119585"/>
                    <a:pt x="149921" y="122325"/>
                    <a:pt x="153313" y="122325"/>
                  </a:cubicBezTo>
                  <a:cubicBezTo>
                    <a:pt x="156706" y="122325"/>
                    <a:pt x="159446" y="119585"/>
                    <a:pt x="159446" y="116192"/>
                  </a:cubicBezTo>
                  <a:lnTo>
                    <a:pt x="159446" y="73395"/>
                  </a:lnTo>
                  <a:lnTo>
                    <a:pt x="171678" y="73395"/>
                  </a:lnTo>
                  <a:lnTo>
                    <a:pt x="171678" y="103960"/>
                  </a:lnTo>
                  <a:cubicBezTo>
                    <a:pt x="171678" y="107352"/>
                    <a:pt x="174386" y="110092"/>
                    <a:pt x="177778" y="110092"/>
                  </a:cubicBezTo>
                  <a:cubicBezTo>
                    <a:pt x="181171" y="110092"/>
                    <a:pt x="183911" y="107352"/>
                    <a:pt x="183911" y="103960"/>
                  </a:cubicBezTo>
                  <a:lnTo>
                    <a:pt x="183911" y="73395"/>
                  </a:lnTo>
                  <a:lnTo>
                    <a:pt x="196535" y="73395"/>
                  </a:lnTo>
                  <a:lnTo>
                    <a:pt x="196535" y="91727"/>
                  </a:lnTo>
                  <a:cubicBezTo>
                    <a:pt x="196535" y="95120"/>
                    <a:pt x="199275" y="97860"/>
                    <a:pt x="202667" y="97860"/>
                  </a:cubicBezTo>
                  <a:cubicBezTo>
                    <a:pt x="206027" y="97860"/>
                    <a:pt x="208767" y="95120"/>
                    <a:pt x="208767" y="91727"/>
                  </a:cubicBezTo>
                  <a:lnTo>
                    <a:pt x="208767" y="42798"/>
                  </a:lnTo>
                  <a:cubicBezTo>
                    <a:pt x="208767" y="39405"/>
                    <a:pt x="206027" y="36698"/>
                    <a:pt x="202667" y="36698"/>
                  </a:cubicBezTo>
                  <a:cubicBezTo>
                    <a:pt x="199275" y="36698"/>
                    <a:pt x="196535" y="39405"/>
                    <a:pt x="196535" y="42798"/>
                  </a:cubicBezTo>
                  <a:lnTo>
                    <a:pt x="196535" y="61163"/>
                  </a:lnTo>
                  <a:lnTo>
                    <a:pt x="183911" y="61163"/>
                  </a:lnTo>
                  <a:lnTo>
                    <a:pt x="183911" y="30565"/>
                  </a:lnTo>
                  <a:cubicBezTo>
                    <a:pt x="183911" y="27173"/>
                    <a:pt x="181171" y="24465"/>
                    <a:pt x="177778" y="24465"/>
                  </a:cubicBezTo>
                  <a:cubicBezTo>
                    <a:pt x="174386" y="24465"/>
                    <a:pt x="171678" y="27173"/>
                    <a:pt x="171678" y="30565"/>
                  </a:cubicBezTo>
                  <a:lnTo>
                    <a:pt x="171678" y="61163"/>
                  </a:lnTo>
                  <a:lnTo>
                    <a:pt x="159446" y="61163"/>
                  </a:lnTo>
                  <a:lnTo>
                    <a:pt x="159446" y="18333"/>
                  </a:lnTo>
                  <a:cubicBezTo>
                    <a:pt x="159446" y="14940"/>
                    <a:pt x="156706" y="12233"/>
                    <a:pt x="153313" y="12233"/>
                  </a:cubicBezTo>
                  <a:cubicBezTo>
                    <a:pt x="149921" y="12233"/>
                    <a:pt x="147213" y="14940"/>
                    <a:pt x="147213" y="18333"/>
                  </a:cubicBezTo>
                  <a:lnTo>
                    <a:pt x="147213" y="61163"/>
                  </a:lnTo>
                  <a:lnTo>
                    <a:pt x="134981" y="61163"/>
                  </a:lnTo>
                  <a:lnTo>
                    <a:pt x="134981" y="6100"/>
                  </a:lnTo>
                  <a:cubicBezTo>
                    <a:pt x="134981" y="2708"/>
                    <a:pt x="132241" y="0"/>
                    <a:pt x="1288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74" name="Google Shape;74;p8"/>
          <p:cNvSpPr txBox="1">
            <a:spLocks noGrp="1"/>
          </p:cNvSpPr>
          <p:nvPr>
            <p:ph type="subTitle" idx="2"/>
          </p:nvPr>
        </p:nvSpPr>
        <p:spPr>
          <a:xfrm rot="5400000">
            <a:off x="7981950" y="850448"/>
            <a:ext cx="1097400" cy="274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000"/>
              <a:buFont typeface="Caudex"/>
              <a:buNone/>
              <a:defRPr sz="1000" b="1">
                <a:latin typeface="Caudex"/>
                <a:ea typeface="Caudex"/>
                <a:cs typeface="Caudex"/>
                <a:sym typeface="Caudex"/>
              </a:defRPr>
            </a:lvl1pPr>
            <a:lvl2pPr lvl="1" algn="ctr" rtl="0">
              <a:lnSpc>
                <a:spcPct val="100000"/>
              </a:lnSpc>
              <a:spcBef>
                <a:spcPts val="0"/>
              </a:spcBef>
              <a:spcAft>
                <a:spcPts val="0"/>
              </a:spcAft>
              <a:buSzPts val="1000"/>
              <a:buFont typeface="Caudex"/>
              <a:buNone/>
              <a:defRPr sz="1000" b="1">
                <a:latin typeface="Caudex"/>
                <a:ea typeface="Caudex"/>
                <a:cs typeface="Caudex"/>
                <a:sym typeface="Caudex"/>
              </a:defRPr>
            </a:lvl2pPr>
            <a:lvl3pPr lvl="2" algn="ctr" rtl="0">
              <a:lnSpc>
                <a:spcPct val="100000"/>
              </a:lnSpc>
              <a:spcBef>
                <a:spcPts val="0"/>
              </a:spcBef>
              <a:spcAft>
                <a:spcPts val="0"/>
              </a:spcAft>
              <a:buSzPts val="1000"/>
              <a:buFont typeface="Caudex"/>
              <a:buNone/>
              <a:defRPr sz="1000" b="1">
                <a:latin typeface="Caudex"/>
                <a:ea typeface="Caudex"/>
                <a:cs typeface="Caudex"/>
                <a:sym typeface="Caudex"/>
              </a:defRPr>
            </a:lvl3pPr>
            <a:lvl4pPr lvl="3" algn="ctr" rtl="0">
              <a:lnSpc>
                <a:spcPct val="100000"/>
              </a:lnSpc>
              <a:spcBef>
                <a:spcPts val="0"/>
              </a:spcBef>
              <a:spcAft>
                <a:spcPts val="0"/>
              </a:spcAft>
              <a:buSzPts val="1000"/>
              <a:buFont typeface="Caudex"/>
              <a:buNone/>
              <a:defRPr sz="1000" b="1">
                <a:latin typeface="Caudex"/>
                <a:ea typeface="Caudex"/>
                <a:cs typeface="Caudex"/>
                <a:sym typeface="Caudex"/>
              </a:defRPr>
            </a:lvl4pPr>
            <a:lvl5pPr lvl="4" algn="ctr" rtl="0">
              <a:lnSpc>
                <a:spcPct val="100000"/>
              </a:lnSpc>
              <a:spcBef>
                <a:spcPts val="0"/>
              </a:spcBef>
              <a:spcAft>
                <a:spcPts val="0"/>
              </a:spcAft>
              <a:buSzPts val="1000"/>
              <a:buFont typeface="Caudex"/>
              <a:buNone/>
              <a:defRPr sz="1000" b="1">
                <a:latin typeface="Caudex"/>
                <a:ea typeface="Caudex"/>
                <a:cs typeface="Caudex"/>
                <a:sym typeface="Caudex"/>
              </a:defRPr>
            </a:lvl5pPr>
            <a:lvl6pPr lvl="5" algn="ctr" rtl="0">
              <a:lnSpc>
                <a:spcPct val="100000"/>
              </a:lnSpc>
              <a:spcBef>
                <a:spcPts val="0"/>
              </a:spcBef>
              <a:spcAft>
                <a:spcPts val="0"/>
              </a:spcAft>
              <a:buSzPts val="1000"/>
              <a:buFont typeface="Caudex"/>
              <a:buNone/>
              <a:defRPr sz="1000" b="1">
                <a:latin typeface="Caudex"/>
                <a:ea typeface="Caudex"/>
                <a:cs typeface="Caudex"/>
                <a:sym typeface="Caudex"/>
              </a:defRPr>
            </a:lvl6pPr>
            <a:lvl7pPr lvl="6" algn="ctr" rtl="0">
              <a:lnSpc>
                <a:spcPct val="100000"/>
              </a:lnSpc>
              <a:spcBef>
                <a:spcPts val="0"/>
              </a:spcBef>
              <a:spcAft>
                <a:spcPts val="0"/>
              </a:spcAft>
              <a:buSzPts val="1000"/>
              <a:buFont typeface="Caudex"/>
              <a:buNone/>
              <a:defRPr sz="1000" b="1">
                <a:latin typeface="Caudex"/>
                <a:ea typeface="Caudex"/>
                <a:cs typeface="Caudex"/>
                <a:sym typeface="Caudex"/>
              </a:defRPr>
            </a:lvl7pPr>
            <a:lvl8pPr lvl="7" algn="ctr" rtl="0">
              <a:lnSpc>
                <a:spcPct val="100000"/>
              </a:lnSpc>
              <a:spcBef>
                <a:spcPts val="0"/>
              </a:spcBef>
              <a:spcAft>
                <a:spcPts val="0"/>
              </a:spcAft>
              <a:buSzPts val="1000"/>
              <a:buFont typeface="Caudex"/>
              <a:buNone/>
              <a:defRPr sz="1000" b="1">
                <a:latin typeface="Caudex"/>
                <a:ea typeface="Caudex"/>
                <a:cs typeface="Caudex"/>
                <a:sym typeface="Caudex"/>
              </a:defRPr>
            </a:lvl8pPr>
            <a:lvl9pPr lvl="8" algn="ctr" rtl="0">
              <a:lnSpc>
                <a:spcPct val="100000"/>
              </a:lnSpc>
              <a:spcBef>
                <a:spcPts val="0"/>
              </a:spcBef>
              <a:spcAft>
                <a:spcPts val="0"/>
              </a:spcAft>
              <a:buSzPts val="1000"/>
              <a:buFont typeface="Caudex"/>
              <a:buNone/>
              <a:defRPr sz="1000" b="1">
                <a:latin typeface="Caudex"/>
                <a:ea typeface="Caudex"/>
                <a:cs typeface="Caudex"/>
                <a:sym typeface="Caudex"/>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blipFill>
          <a:blip r:embed="rId2">
            <a:alphaModFix/>
          </a:blip>
          <a:stretch>
            <a:fillRect/>
          </a:stretch>
        </a:blipFill>
        <a:effectLst/>
      </p:bgPr>
    </p:bg>
    <p:spTree>
      <p:nvGrpSpPr>
        <p:cNvPr id="1" name="Shape 75"/>
        <p:cNvGrpSpPr/>
        <p:nvPr/>
      </p:nvGrpSpPr>
      <p:grpSpPr>
        <a:xfrm>
          <a:off x="0" y="0"/>
          <a:ext cx="0" cy="0"/>
          <a:chOff x="0" y="0"/>
          <a:chExt cx="0" cy="0"/>
        </a:xfrm>
      </p:grpSpPr>
      <p:sp>
        <p:nvSpPr>
          <p:cNvPr id="76" name="Google Shape;76;p9"/>
          <p:cNvSpPr txBox="1">
            <a:spLocks noGrp="1"/>
          </p:cNvSpPr>
          <p:nvPr>
            <p:ph type="subTitle" idx="1"/>
          </p:nvPr>
        </p:nvSpPr>
        <p:spPr>
          <a:xfrm>
            <a:off x="999050" y="2063075"/>
            <a:ext cx="3882900" cy="1643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600"/>
            </a:lvl1pPr>
            <a:lvl2pPr lvl="1" rtl="0">
              <a:spcBef>
                <a:spcPts val="0"/>
              </a:spcBef>
              <a:spcAft>
                <a:spcPts val="0"/>
              </a:spcAft>
              <a:buNone/>
              <a:defRPr sz="1600"/>
            </a:lvl2pPr>
            <a:lvl3pPr lvl="2" rtl="0">
              <a:spcBef>
                <a:spcPts val="0"/>
              </a:spcBef>
              <a:spcAft>
                <a:spcPts val="0"/>
              </a:spcAft>
              <a:buNone/>
              <a:defRPr sz="1600"/>
            </a:lvl3pPr>
            <a:lvl4pPr lvl="3" rtl="0">
              <a:spcBef>
                <a:spcPts val="0"/>
              </a:spcBef>
              <a:spcAft>
                <a:spcPts val="0"/>
              </a:spcAft>
              <a:buNone/>
              <a:defRPr sz="1600"/>
            </a:lvl4pPr>
            <a:lvl5pPr lvl="4" rtl="0">
              <a:spcBef>
                <a:spcPts val="0"/>
              </a:spcBef>
              <a:spcAft>
                <a:spcPts val="0"/>
              </a:spcAft>
              <a:buNone/>
              <a:defRPr sz="1600"/>
            </a:lvl5pPr>
            <a:lvl6pPr lvl="5" rtl="0">
              <a:spcBef>
                <a:spcPts val="0"/>
              </a:spcBef>
              <a:spcAft>
                <a:spcPts val="0"/>
              </a:spcAft>
              <a:buNone/>
              <a:defRPr sz="1600"/>
            </a:lvl6pPr>
            <a:lvl7pPr lvl="6" rtl="0">
              <a:spcBef>
                <a:spcPts val="0"/>
              </a:spcBef>
              <a:spcAft>
                <a:spcPts val="0"/>
              </a:spcAft>
              <a:buNone/>
              <a:defRPr sz="1600"/>
            </a:lvl7pPr>
            <a:lvl8pPr lvl="7" rtl="0">
              <a:spcBef>
                <a:spcPts val="0"/>
              </a:spcBef>
              <a:spcAft>
                <a:spcPts val="0"/>
              </a:spcAft>
              <a:buNone/>
              <a:defRPr sz="1600"/>
            </a:lvl8pPr>
            <a:lvl9pPr lvl="8" rtl="0">
              <a:spcBef>
                <a:spcPts val="0"/>
              </a:spcBef>
              <a:spcAft>
                <a:spcPts val="0"/>
              </a:spcAft>
              <a:buNone/>
              <a:defRPr sz="1600"/>
            </a:lvl9pPr>
          </a:lstStyle>
          <a:p>
            <a:endParaRPr/>
          </a:p>
        </p:txBody>
      </p:sp>
      <p:sp>
        <p:nvSpPr>
          <p:cNvPr id="77" name="Google Shape;77;p9"/>
          <p:cNvSpPr txBox="1">
            <a:spLocks noGrp="1"/>
          </p:cNvSpPr>
          <p:nvPr>
            <p:ph type="title"/>
          </p:nvPr>
        </p:nvSpPr>
        <p:spPr>
          <a:xfrm>
            <a:off x="999169" y="1589425"/>
            <a:ext cx="3882900" cy="472200"/>
          </a:xfrm>
          <a:prstGeom prst="rect">
            <a:avLst/>
          </a:prstGeom>
        </p:spPr>
        <p:txBody>
          <a:bodyPr spcFirstLastPara="1" wrap="square" lIns="91425" tIns="91425" rIns="91425" bIns="91425" anchor="ctr" anchorCtr="0">
            <a:noAutofit/>
          </a:bodyPr>
          <a:lstStyle>
            <a:lvl1pPr lvl="0" rtl="0">
              <a:spcBef>
                <a:spcPts val="0"/>
              </a:spcBef>
              <a:spcAft>
                <a:spcPts val="0"/>
              </a:spcAft>
              <a:buSzPts val="3200"/>
              <a:buNone/>
              <a:defRPr sz="3600"/>
            </a:lvl1pPr>
            <a:lvl2pPr lvl="1" rtl="0">
              <a:spcBef>
                <a:spcPts val="0"/>
              </a:spcBef>
              <a:spcAft>
                <a:spcPts val="0"/>
              </a:spcAft>
              <a:buSzPts val="3600"/>
              <a:buFont typeface="Palanquin Dark"/>
              <a:buNone/>
              <a:defRPr>
                <a:latin typeface="Palanquin Dark"/>
                <a:ea typeface="Palanquin Dark"/>
                <a:cs typeface="Palanquin Dark"/>
                <a:sym typeface="Palanquin Dark"/>
              </a:defRPr>
            </a:lvl2pPr>
            <a:lvl3pPr lvl="2" rtl="0">
              <a:spcBef>
                <a:spcPts val="0"/>
              </a:spcBef>
              <a:spcAft>
                <a:spcPts val="0"/>
              </a:spcAft>
              <a:buSzPts val="3600"/>
              <a:buFont typeface="Palanquin Dark"/>
              <a:buNone/>
              <a:defRPr>
                <a:latin typeface="Palanquin Dark"/>
                <a:ea typeface="Palanquin Dark"/>
                <a:cs typeface="Palanquin Dark"/>
                <a:sym typeface="Palanquin Dark"/>
              </a:defRPr>
            </a:lvl3pPr>
            <a:lvl4pPr lvl="3" rtl="0">
              <a:spcBef>
                <a:spcPts val="0"/>
              </a:spcBef>
              <a:spcAft>
                <a:spcPts val="0"/>
              </a:spcAft>
              <a:buSzPts val="3600"/>
              <a:buFont typeface="Palanquin Dark"/>
              <a:buNone/>
              <a:defRPr>
                <a:latin typeface="Palanquin Dark"/>
                <a:ea typeface="Palanquin Dark"/>
                <a:cs typeface="Palanquin Dark"/>
                <a:sym typeface="Palanquin Dark"/>
              </a:defRPr>
            </a:lvl4pPr>
            <a:lvl5pPr lvl="4" rtl="0">
              <a:spcBef>
                <a:spcPts val="0"/>
              </a:spcBef>
              <a:spcAft>
                <a:spcPts val="0"/>
              </a:spcAft>
              <a:buSzPts val="3600"/>
              <a:buFont typeface="Palanquin Dark"/>
              <a:buNone/>
              <a:defRPr>
                <a:latin typeface="Palanquin Dark"/>
                <a:ea typeface="Palanquin Dark"/>
                <a:cs typeface="Palanquin Dark"/>
                <a:sym typeface="Palanquin Dark"/>
              </a:defRPr>
            </a:lvl5pPr>
            <a:lvl6pPr lvl="5" rtl="0">
              <a:spcBef>
                <a:spcPts val="0"/>
              </a:spcBef>
              <a:spcAft>
                <a:spcPts val="0"/>
              </a:spcAft>
              <a:buSzPts val="3600"/>
              <a:buFont typeface="Palanquin Dark"/>
              <a:buNone/>
              <a:defRPr>
                <a:latin typeface="Palanquin Dark"/>
                <a:ea typeface="Palanquin Dark"/>
                <a:cs typeface="Palanquin Dark"/>
                <a:sym typeface="Palanquin Dark"/>
              </a:defRPr>
            </a:lvl6pPr>
            <a:lvl7pPr lvl="6" rtl="0">
              <a:spcBef>
                <a:spcPts val="0"/>
              </a:spcBef>
              <a:spcAft>
                <a:spcPts val="0"/>
              </a:spcAft>
              <a:buSzPts val="3600"/>
              <a:buFont typeface="Palanquin Dark"/>
              <a:buNone/>
              <a:defRPr>
                <a:latin typeface="Palanquin Dark"/>
                <a:ea typeface="Palanquin Dark"/>
                <a:cs typeface="Palanquin Dark"/>
                <a:sym typeface="Palanquin Dark"/>
              </a:defRPr>
            </a:lvl7pPr>
            <a:lvl8pPr lvl="7" rtl="0">
              <a:spcBef>
                <a:spcPts val="0"/>
              </a:spcBef>
              <a:spcAft>
                <a:spcPts val="0"/>
              </a:spcAft>
              <a:buSzPts val="3600"/>
              <a:buFont typeface="Palanquin Dark"/>
              <a:buNone/>
              <a:defRPr>
                <a:latin typeface="Palanquin Dark"/>
                <a:ea typeface="Palanquin Dark"/>
                <a:cs typeface="Palanquin Dark"/>
                <a:sym typeface="Palanquin Dark"/>
              </a:defRPr>
            </a:lvl8pPr>
            <a:lvl9pPr lvl="8" rtl="0">
              <a:spcBef>
                <a:spcPts val="0"/>
              </a:spcBef>
              <a:spcAft>
                <a:spcPts val="0"/>
              </a:spcAft>
              <a:buSzPts val="3600"/>
              <a:buFont typeface="Palanquin Dark"/>
              <a:buNone/>
              <a:defRPr>
                <a:latin typeface="Palanquin Dark"/>
                <a:ea typeface="Palanquin Dark"/>
                <a:cs typeface="Palanquin Dark"/>
                <a:sym typeface="Palanquin Dark"/>
              </a:defRPr>
            </a:lvl9pPr>
          </a:lstStyle>
          <a:p>
            <a:endParaRPr/>
          </a:p>
        </p:txBody>
      </p:sp>
      <p:sp>
        <p:nvSpPr>
          <p:cNvPr id="78" name="Google Shape;78;p9"/>
          <p:cNvSpPr txBox="1">
            <a:spLocks noGrp="1"/>
          </p:cNvSpPr>
          <p:nvPr>
            <p:ph type="subTitle" idx="2"/>
          </p:nvPr>
        </p:nvSpPr>
        <p:spPr>
          <a:xfrm rot="-5400000">
            <a:off x="-311837" y="3635425"/>
            <a:ext cx="1847100" cy="274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000"/>
              <a:buFont typeface="Caudex"/>
              <a:buNone/>
              <a:defRPr sz="1000" b="1">
                <a:latin typeface="Caudex"/>
                <a:ea typeface="Caudex"/>
                <a:cs typeface="Caudex"/>
                <a:sym typeface="Caudex"/>
              </a:defRPr>
            </a:lvl1pPr>
            <a:lvl2pPr lvl="1" algn="ctr" rtl="0">
              <a:lnSpc>
                <a:spcPct val="100000"/>
              </a:lnSpc>
              <a:spcBef>
                <a:spcPts val="0"/>
              </a:spcBef>
              <a:spcAft>
                <a:spcPts val="0"/>
              </a:spcAft>
              <a:buSzPts val="1000"/>
              <a:buFont typeface="Caudex"/>
              <a:buNone/>
              <a:defRPr sz="1000" b="1">
                <a:latin typeface="Caudex"/>
                <a:ea typeface="Caudex"/>
                <a:cs typeface="Caudex"/>
                <a:sym typeface="Caudex"/>
              </a:defRPr>
            </a:lvl2pPr>
            <a:lvl3pPr lvl="2" algn="ctr" rtl="0">
              <a:lnSpc>
                <a:spcPct val="100000"/>
              </a:lnSpc>
              <a:spcBef>
                <a:spcPts val="0"/>
              </a:spcBef>
              <a:spcAft>
                <a:spcPts val="0"/>
              </a:spcAft>
              <a:buSzPts val="1000"/>
              <a:buFont typeface="Caudex"/>
              <a:buNone/>
              <a:defRPr sz="1000" b="1">
                <a:latin typeface="Caudex"/>
                <a:ea typeface="Caudex"/>
                <a:cs typeface="Caudex"/>
                <a:sym typeface="Caudex"/>
              </a:defRPr>
            </a:lvl3pPr>
            <a:lvl4pPr lvl="3" algn="ctr" rtl="0">
              <a:lnSpc>
                <a:spcPct val="100000"/>
              </a:lnSpc>
              <a:spcBef>
                <a:spcPts val="0"/>
              </a:spcBef>
              <a:spcAft>
                <a:spcPts val="0"/>
              </a:spcAft>
              <a:buSzPts val="1000"/>
              <a:buFont typeface="Caudex"/>
              <a:buNone/>
              <a:defRPr sz="1000" b="1">
                <a:latin typeface="Caudex"/>
                <a:ea typeface="Caudex"/>
                <a:cs typeface="Caudex"/>
                <a:sym typeface="Caudex"/>
              </a:defRPr>
            </a:lvl4pPr>
            <a:lvl5pPr lvl="4" algn="ctr" rtl="0">
              <a:lnSpc>
                <a:spcPct val="100000"/>
              </a:lnSpc>
              <a:spcBef>
                <a:spcPts val="0"/>
              </a:spcBef>
              <a:spcAft>
                <a:spcPts val="0"/>
              </a:spcAft>
              <a:buSzPts val="1000"/>
              <a:buFont typeface="Caudex"/>
              <a:buNone/>
              <a:defRPr sz="1000" b="1">
                <a:latin typeface="Caudex"/>
                <a:ea typeface="Caudex"/>
                <a:cs typeface="Caudex"/>
                <a:sym typeface="Caudex"/>
              </a:defRPr>
            </a:lvl5pPr>
            <a:lvl6pPr lvl="5" algn="ctr" rtl="0">
              <a:lnSpc>
                <a:spcPct val="100000"/>
              </a:lnSpc>
              <a:spcBef>
                <a:spcPts val="0"/>
              </a:spcBef>
              <a:spcAft>
                <a:spcPts val="0"/>
              </a:spcAft>
              <a:buSzPts val="1000"/>
              <a:buFont typeface="Caudex"/>
              <a:buNone/>
              <a:defRPr sz="1000" b="1">
                <a:latin typeface="Caudex"/>
                <a:ea typeface="Caudex"/>
                <a:cs typeface="Caudex"/>
                <a:sym typeface="Caudex"/>
              </a:defRPr>
            </a:lvl6pPr>
            <a:lvl7pPr lvl="6" algn="ctr" rtl="0">
              <a:lnSpc>
                <a:spcPct val="100000"/>
              </a:lnSpc>
              <a:spcBef>
                <a:spcPts val="0"/>
              </a:spcBef>
              <a:spcAft>
                <a:spcPts val="0"/>
              </a:spcAft>
              <a:buSzPts val="1000"/>
              <a:buFont typeface="Caudex"/>
              <a:buNone/>
              <a:defRPr sz="1000" b="1">
                <a:latin typeface="Caudex"/>
                <a:ea typeface="Caudex"/>
                <a:cs typeface="Caudex"/>
                <a:sym typeface="Caudex"/>
              </a:defRPr>
            </a:lvl7pPr>
            <a:lvl8pPr lvl="7" algn="ctr" rtl="0">
              <a:lnSpc>
                <a:spcPct val="100000"/>
              </a:lnSpc>
              <a:spcBef>
                <a:spcPts val="0"/>
              </a:spcBef>
              <a:spcAft>
                <a:spcPts val="0"/>
              </a:spcAft>
              <a:buSzPts val="1000"/>
              <a:buFont typeface="Caudex"/>
              <a:buNone/>
              <a:defRPr sz="1000" b="1">
                <a:latin typeface="Caudex"/>
                <a:ea typeface="Caudex"/>
                <a:cs typeface="Caudex"/>
                <a:sym typeface="Caudex"/>
              </a:defRPr>
            </a:lvl8pPr>
            <a:lvl9pPr lvl="8" algn="ctr" rtl="0">
              <a:lnSpc>
                <a:spcPct val="100000"/>
              </a:lnSpc>
              <a:spcBef>
                <a:spcPts val="0"/>
              </a:spcBef>
              <a:spcAft>
                <a:spcPts val="0"/>
              </a:spcAft>
              <a:buSzPts val="1000"/>
              <a:buFont typeface="Caudex"/>
              <a:buNone/>
              <a:defRPr sz="1000" b="1">
                <a:latin typeface="Caudex"/>
                <a:ea typeface="Caudex"/>
                <a:cs typeface="Caudex"/>
                <a:sym typeface="Caudex"/>
              </a:defRPr>
            </a:lvl9pPr>
          </a:lstStyle>
          <a:p>
            <a:endParaRPr/>
          </a:p>
        </p:txBody>
      </p:sp>
      <p:grpSp>
        <p:nvGrpSpPr>
          <p:cNvPr id="79" name="Google Shape;79;p9"/>
          <p:cNvGrpSpPr/>
          <p:nvPr/>
        </p:nvGrpSpPr>
        <p:grpSpPr>
          <a:xfrm>
            <a:off x="8415259" y="1497502"/>
            <a:ext cx="226057" cy="3108790"/>
            <a:chOff x="8415259" y="1497502"/>
            <a:chExt cx="226057" cy="3108790"/>
          </a:xfrm>
        </p:grpSpPr>
        <p:cxnSp>
          <p:nvCxnSpPr>
            <p:cNvPr id="80" name="Google Shape;80;p9"/>
            <p:cNvCxnSpPr/>
            <p:nvPr/>
          </p:nvCxnSpPr>
          <p:spPr>
            <a:xfrm>
              <a:off x="8528400" y="1497502"/>
              <a:ext cx="0" cy="2599800"/>
            </a:xfrm>
            <a:prstGeom prst="straightConnector1">
              <a:avLst/>
            </a:prstGeom>
            <a:noFill/>
            <a:ln w="19050" cap="rnd" cmpd="sng">
              <a:solidFill>
                <a:schemeClr val="dk1"/>
              </a:solidFill>
              <a:prstDash val="solid"/>
              <a:round/>
              <a:headEnd type="none" w="med" len="med"/>
              <a:tailEnd type="none" w="med" len="med"/>
            </a:ln>
          </p:spPr>
        </p:cxnSp>
        <p:sp>
          <p:nvSpPr>
            <p:cNvPr id="81" name="Google Shape;81;p9"/>
            <p:cNvSpPr/>
            <p:nvPr/>
          </p:nvSpPr>
          <p:spPr>
            <a:xfrm rot="5400000">
              <a:off x="8352661" y="4317637"/>
              <a:ext cx="351252" cy="226057"/>
            </a:xfrm>
            <a:custGeom>
              <a:avLst/>
              <a:gdLst/>
              <a:ahLst/>
              <a:cxnLst/>
              <a:rect l="l" t="t" r="r" b="b"/>
              <a:pathLst>
                <a:path w="208768" h="134558" extrusionOk="0">
                  <a:moveTo>
                    <a:pt x="128848" y="0"/>
                  </a:moveTo>
                  <a:cubicBezTo>
                    <a:pt x="125456" y="0"/>
                    <a:pt x="122749" y="2708"/>
                    <a:pt x="122749" y="6100"/>
                  </a:cubicBezTo>
                  <a:lnTo>
                    <a:pt x="122749" y="61163"/>
                  </a:lnTo>
                  <a:lnTo>
                    <a:pt x="110516" y="61163"/>
                  </a:lnTo>
                  <a:lnTo>
                    <a:pt x="110516" y="18333"/>
                  </a:lnTo>
                  <a:cubicBezTo>
                    <a:pt x="110516" y="14940"/>
                    <a:pt x="107776" y="12233"/>
                    <a:pt x="104384" y="12233"/>
                  </a:cubicBezTo>
                  <a:cubicBezTo>
                    <a:pt x="100991" y="12233"/>
                    <a:pt x="98284" y="14940"/>
                    <a:pt x="98284" y="18333"/>
                  </a:cubicBezTo>
                  <a:lnTo>
                    <a:pt x="98284" y="61163"/>
                  </a:lnTo>
                  <a:lnTo>
                    <a:pt x="86051" y="61163"/>
                  </a:lnTo>
                  <a:lnTo>
                    <a:pt x="86051" y="30565"/>
                  </a:lnTo>
                  <a:cubicBezTo>
                    <a:pt x="86051" y="27173"/>
                    <a:pt x="83311" y="24465"/>
                    <a:pt x="79919" y="24465"/>
                  </a:cubicBezTo>
                  <a:cubicBezTo>
                    <a:pt x="76526" y="24465"/>
                    <a:pt x="73819" y="27173"/>
                    <a:pt x="73819" y="30565"/>
                  </a:cubicBezTo>
                  <a:lnTo>
                    <a:pt x="73819" y="61163"/>
                  </a:lnTo>
                  <a:lnTo>
                    <a:pt x="61586" y="61163"/>
                  </a:lnTo>
                  <a:lnTo>
                    <a:pt x="61586" y="18333"/>
                  </a:lnTo>
                  <a:cubicBezTo>
                    <a:pt x="61586" y="14940"/>
                    <a:pt x="58846" y="12233"/>
                    <a:pt x="55454" y="12233"/>
                  </a:cubicBezTo>
                  <a:cubicBezTo>
                    <a:pt x="52061" y="12233"/>
                    <a:pt x="49354" y="14940"/>
                    <a:pt x="49354" y="18333"/>
                  </a:cubicBezTo>
                  <a:lnTo>
                    <a:pt x="49354" y="61163"/>
                  </a:lnTo>
                  <a:lnTo>
                    <a:pt x="37121" y="61163"/>
                  </a:lnTo>
                  <a:lnTo>
                    <a:pt x="37121" y="30565"/>
                  </a:lnTo>
                  <a:cubicBezTo>
                    <a:pt x="37121" y="27173"/>
                    <a:pt x="34381" y="24465"/>
                    <a:pt x="30989" y="24465"/>
                  </a:cubicBezTo>
                  <a:cubicBezTo>
                    <a:pt x="27596" y="24465"/>
                    <a:pt x="24889" y="27173"/>
                    <a:pt x="24889" y="30565"/>
                  </a:cubicBezTo>
                  <a:lnTo>
                    <a:pt x="24889" y="61163"/>
                  </a:lnTo>
                  <a:lnTo>
                    <a:pt x="12232" y="61163"/>
                  </a:lnTo>
                  <a:lnTo>
                    <a:pt x="12232" y="42798"/>
                  </a:lnTo>
                  <a:cubicBezTo>
                    <a:pt x="12232" y="39405"/>
                    <a:pt x="9492" y="36698"/>
                    <a:pt x="6133" y="36698"/>
                  </a:cubicBezTo>
                  <a:cubicBezTo>
                    <a:pt x="2740" y="36698"/>
                    <a:pt x="0" y="39405"/>
                    <a:pt x="0" y="42798"/>
                  </a:cubicBezTo>
                  <a:lnTo>
                    <a:pt x="0" y="91727"/>
                  </a:lnTo>
                  <a:cubicBezTo>
                    <a:pt x="0" y="95120"/>
                    <a:pt x="2740" y="97860"/>
                    <a:pt x="6133" y="97860"/>
                  </a:cubicBezTo>
                  <a:cubicBezTo>
                    <a:pt x="9492" y="97860"/>
                    <a:pt x="12232" y="95120"/>
                    <a:pt x="12232" y="91727"/>
                  </a:cubicBezTo>
                  <a:lnTo>
                    <a:pt x="12232" y="73395"/>
                  </a:lnTo>
                  <a:lnTo>
                    <a:pt x="24889" y="73395"/>
                  </a:lnTo>
                  <a:lnTo>
                    <a:pt x="24889" y="103960"/>
                  </a:lnTo>
                  <a:cubicBezTo>
                    <a:pt x="24889" y="107352"/>
                    <a:pt x="27596" y="110092"/>
                    <a:pt x="30989" y="110092"/>
                  </a:cubicBezTo>
                  <a:cubicBezTo>
                    <a:pt x="34381" y="110092"/>
                    <a:pt x="37121" y="107352"/>
                    <a:pt x="37121" y="103960"/>
                  </a:cubicBezTo>
                  <a:lnTo>
                    <a:pt x="37121" y="73395"/>
                  </a:lnTo>
                  <a:lnTo>
                    <a:pt x="49354" y="73395"/>
                  </a:lnTo>
                  <a:lnTo>
                    <a:pt x="49354" y="116192"/>
                  </a:lnTo>
                  <a:cubicBezTo>
                    <a:pt x="49354" y="119585"/>
                    <a:pt x="52061" y="122325"/>
                    <a:pt x="55454" y="122325"/>
                  </a:cubicBezTo>
                  <a:cubicBezTo>
                    <a:pt x="58846" y="122325"/>
                    <a:pt x="61586" y="119585"/>
                    <a:pt x="61586" y="116192"/>
                  </a:cubicBezTo>
                  <a:lnTo>
                    <a:pt x="61586" y="73395"/>
                  </a:lnTo>
                  <a:lnTo>
                    <a:pt x="73819" y="73395"/>
                  </a:lnTo>
                  <a:lnTo>
                    <a:pt x="73819" y="103960"/>
                  </a:lnTo>
                  <a:cubicBezTo>
                    <a:pt x="73819" y="107352"/>
                    <a:pt x="76526" y="110092"/>
                    <a:pt x="79919" y="110092"/>
                  </a:cubicBezTo>
                  <a:cubicBezTo>
                    <a:pt x="83311" y="110092"/>
                    <a:pt x="86051" y="107352"/>
                    <a:pt x="86051" y="103960"/>
                  </a:cubicBezTo>
                  <a:lnTo>
                    <a:pt x="86051" y="73395"/>
                  </a:lnTo>
                  <a:lnTo>
                    <a:pt x="98284" y="73395"/>
                  </a:lnTo>
                  <a:lnTo>
                    <a:pt x="98284" y="116192"/>
                  </a:lnTo>
                  <a:cubicBezTo>
                    <a:pt x="98284" y="119585"/>
                    <a:pt x="100991" y="122325"/>
                    <a:pt x="104384" y="122325"/>
                  </a:cubicBezTo>
                  <a:cubicBezTo>
                    <a:pt x="107776" y="122325"/>
                    <a:pt x="110516" y="119585"/>
                    <a:pt x="110516" y="116192"/>
                  </a:cubicBezTo>
                  <a:lnTo>
                    <a:pt x="110516" y="73395"/>
                  </a:lnTo>
                  <a:lnTo>
                    <a:pt x="122749" y="73395"/>
                  </a:lnTo>
                  <a:lnTo>
                    <a:pt x="122749" y="128425"/>
                  </a:lnTo>
                  <a:cubicBezTo>
                    <a:pt x="122749" y="131817"/>
                    <a:pt x="125456" y="134557"/>
                    <a:pt x="128848" y="134557"/>
                  </a:cubicBezTo>
                  <a:cubicBezTo>
                    <a:pt x="132241" y="134557"/>
                    <a:pt x="134981" y="131817"/>
                    <a:pt x="134981" y="128425"/>
                  </a:cubicBezTo>
                  <a:lnTo>
                    <a:pt x="134981" y="73395"/>
                  </a:lnTo>
                  <a:lnTo>
                    <a:pt x="147213" y="73395"/>
                  </a:lnTo>
                  <a:lnTo>
                    <a:pt x="147213" y="116192"/>
                  </a:lnTo>
                  <a:cubicBezTo>
                    <a:pt x="147213" y="119585"/>
                    <a:pt x="149921" y="122325"/>
                    <a:pt x="153313" y="122325"/>
                  </a:cubicBezTo>
                  <a:cubicBezTo>
                    <a:pt x="156706" y="122325"/>
                    <a:pt x="159446" y="119585"/>
                    <a:pt x="159446" y="116192"/>
                  </a:cubicBezTo>
                  <a:lnTo>
                    <a:pt x="159446" y="73395"/>
                  </a:lnTo>
                  <a:lnTo>
                    <a:pt x="171678" y="73395"/>
                  </a:lnTo>
                  <a:lnTo>
                    <a:pt x="171678" y="103960"/>
                  </a:lnTo>
                  <a:cubicBezTo>
                    <a:pt x="171678" y="107352"/>
                    <a:pt x="174386" y="110092"/>
                    <a:pt x="177778" y="110092"/>
                  </a:cubicBezTo>
                  <a:cubicBezTo>
                    <a:pt x="181171" y="110092"/>
                    <a:pt x="183911" y="107352"/>
                    <a:pt x="183911" y="103960"/>
                  </a:cubicBezTo>
                  <a:lnTo>
                    <a:pt x="183911" y="73395"/>
                  </a:lnTo>
                  <a:lnTo>
                    <a:pt x="196535" y="73395"/>
                  </a:lnTo>
                  <a:lnTo>
                    <a:pt x="196535" y="91727"/>
                  </a:lnTo>
                  <a:cubicBezTo>
                    <a:pt x="196535" y="95120"/>
                    <a:pt x="199275" y="97860"/>
                    <a:pt x="202667" y="97860"/>
                  </a:cubicBezTo>
                  <a:cubicBezTo>
                    <a:pt x="206027" y="97860"/>
                    <a:pt x="208767" y="95120"/>
                    <a:pt x="208767" y="91727"/>
                  </a:cubicBezTo>
                  <a:lnTo>
                    <a:pt x="208767" y="42798"/>
                  </a:lnTo>
                  <a:cubicBezTo>
                    <a:pt x="208767" y="39405"/>
                    <a:pt x="206027" y="36698"/>
                    <a:pt x="202667" y="36698"/>
                  </a:cubicBezTo>
                  <a:cubicBezTo>
                    <a:pt x="199275" y="36698"/>
                    <a:pt x="196535" y="39405"/>
                    <a:pt x="196535" y="42798"/>
                  </a:cubicBezTo>
                  <a:lnTo>
                    <a:pt x="196535" y="61163"/>
                  </a:lnTo>
                  <a:lnTo>
                    <a:pt x="183911" y="61163"/>
                  </a:lnTo>
                  <a:lnTo>
                    <a:pt x="183911" y="30565"/>
                  </a:lnTo>
                  <a:cubicBezTo>
                    <a:pt x="183911" y="27173"/>
                    <a:pt x="181171" y="24465"/>
                    <a:pt x="177778" y="24465"/>
                  </a:cubicBezTo>
                  <a:cubicBezTo>
                    <a:pt x="174386" y="24465"/>
                    <a:pt x="171678" y="27173"/>
                    <a:pt x="171678" y="30565"/>
                  </a:cubicBezTo>
                  <a:lnTo>
                    <a:pt x="171678" y="61163"/>
                  </a:lnTo>
                  <a:lnTo>
                    <a:pt x="159446" y="61163"/>
                  </a:lnTo>
                  <a:lnTo>
                    <a:pt x="159446" y="18333"/>
                  </a:lnTo>
                  <a:cubicBezTo>
                    <a:pt x="159446" y="14940"/>
                    <a:pt x="156706" y="12233"/>
                    <a:pt x="153313" y="12233"/>
                  </a:cubicBezTo>
                  <a:cubicBezTo>
                    <a:pt x="149921" y="12233"/>
                    <a:pt x="147213" y="14940"/>
                    <a:pt x="147213" y="18333"/>
                  </a:cubicBezTo>
                  <a:lnTo>
                    <a:pt x="147213" y="61163"/>
                  </a:lnTo>
                  <a:lnTo>
                    <a:pt x="134981" y="61163"/>
                  </a:lnTo>
                  <a:lnTo>
                    <a:pt x="134981" y="6100"/>
                  </a:lnTo>
                  <a:cubicBezTo>
                    <a:pt x="134981" y="2708"/>
                    <a:pt x="132241" y="0"/>
                    <a:pt x="1288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2" name="Google Shape;82;p9"/>
          <p:cNvGrpSpPr/>
          <p:nvPr/>
        </p:nvGrpSpPr>
        <p:grpSpPr>
          <a:xfrm rot="10800000">
            <a:off x="502684" y="537208"/>
            <a:ext cx="226057" cy="2422921"/>
            <a:chOff x="8423375" y="2185659"/>
            <a:chExt cx="226057" cy="2422921"/>
          </a:xfrm>
        </p:grpSpPr>
        <p:cxnSp>
          <p:nvCxnSpPr>
            <p:cNvPr id="83" name="Google Shape;83;p9"/>
            <p:cNvCxnSpPr/>
            <p:nvPr/>
          </p:nvCxnSpPr>
          <p:spPr>
            <a:xfrm>
              <a:off x="8536404" y="2185659"/>
              <a:ext cx="0" cy="1914900"/>
            </a:xfrm>
            <a:prstGeom prst="straightConnector1">
              <a:avLst/>
            </a:prstGeom>
            <a:noFill/>
            <a:ln w="19050" cap="rnd" cmpd="sng">
              <a:solidFill>
                <a:schemeClr val="dk1"/>
              </a:solidFill>
              <a:prstDash val="solid"/>
              <a:round/>
              <a:headEnd type="none" w="med" len="med"/>
              <a:tailEnd type="none" w="med" len="med"/>
            </a:ln>
          </p:spPr>
        </p:cxnSp>
        <p:sp>
          <p:nvSpPr>
            <p:cNvPr id="84" name="Google Shape;84;p9"/>
            <p:cNvSpPr/>
            <p:nvPr/>
          </p:nvSpPr>
          <p:spPr>
            <a:xfrm rot="5400000">
              <a:off x="8360778" y="4319925"/>
              <a:ext cx="351252" cy="226057"/>
            </a:xfrm>
            <a:custGeom>
              <a:avLst/>
              <a:gdLst/>
              <a:ahLst/>
              <a:cxnLst/>
              <a:rect l="l" t="t" r="r" b="b"/>
              <a:pathLst>
                <a:path w="208768" h="134558" extrusionOk="0">
                  <a:moveTo>
                    <a:pt x="128848" y="0"/>
                  </a:moveTo>
                  <a:cubicBezTo>
                    <a:pt x="125456" y="0"/>
                    <a:pt x="122749" y="2708"/>
                    <a:pt x="122749" y="6100"/>
                  </a:cubicBezTo>
                  <a:lnTo>
                    <a:pt x="122749" y="61163"/>
                  </a:lnTo>
                  <a:lnTo>
                    <a:pt x="110516" y="61163"/>
                  </a:lnTo>
                  <a:lnTo>
                    <a:pt x="110516" y="18333"/>
                  </a:lnTo>
                  <a:cubicBezTo>
                    <a:pt x="110516" y="14940"/>
                    <a:pt x="107776" y="12233"/>
                    <a:pt x="104384" y="12233"/>
                  </a:cubicBezTo>
                  <a:cubicBezTo>
                    <a:pt x="100991" y="12233"/>
                    <a:pt x="98284" y="14940"/>
                    <a:pt x="98284" y="18333"/>
                  </a:cubicBezTo>
                  <a:lnTo>
                    <a:pt x="98284" y="61163"/>
                  </a:lnTo>
                  <a:lnTo>
                    <a:pt x="86051" y="61163"/>
                  </a:lnTo>
                  <a:lnTo>
                    <a:pt x="86051" y="30565"/>
                  </a:lnTo>
                  <a:cubicBezTo>
                    <a:pt x="86051" y="27173"/>
                    <a:pt x="83311" y="24465"/>
                    <a:pt x="79919" y="24465"/>
                  </a:cubicBezTo>
                  <a:cubicBezTo>
                    <a:pt x="76526" y="24465"/>
                    <a:pt x="73819" y="27173"/>
                    <a:pt x="73819" y="30565"/>
                  </a:cubicBezTo>
                  <a:lnTo>
                    <a:pt x="73819" y="61163"/>
                  </a:lnTo>
                  <a:lnTo>
                    <a:pt x="61586" y="61163"/>
                  </a:lnTo>
                  <a:lnTo>
                    <a:pt x="61586" y="18333"/>
                  </a:lnTo>
                  <a:cubicBezTo>
                    <a:pt x="61586" y="14940"/>
                    <a:pt x="58846" y="12233"/>
                    <a:pt x="55454" y="12233"/>
                  </a:cubicBezTo>
                  <a:cubicBezTo>
                    <a:pt x="52061" y="12233"/>
                    <a:pt x="49354" y="14940"/>
                    <a:pt x="49354" y="18333"/>
                  </a:cubicBezTo>
                  <a:lnTo>
                    <a:pt x="49354" y="61163"/>
                  </a:lnTo>
                  <a:lnTo>
                    <a:pt x="37121" y="61163"/>
                  </a:lnTo>
                  <a:lnTo>
                    <a:pt x="37121" y="30565"/>
                  </a:lnTo>
                  <a:cubicBezTo>
                    <a:pt x="37121" y="27173"/>
                    <a:pt x="34381" y="24465"/>
                    <a:pt x="30989" y="24465"/>
                  </a:cubicBezTo>
                  <a:cubicBezTo>
                    <a:pt x="27596" y="24465"/>
                    <a:pt x="24889" y="27173"/>
                    <a:pt x="24889" y="30565"/>
                  </a:cubicBezTo>
                  <a:lnTo>
                    <a:pt x="24889" y="61163"/>
                  </a:lnTo>
                  <a:lnTo>
                    <a:pt x="12232" y="61163"/>
                  </a:lnTo>
                  <a:lnTo>
                    <a:pt x="12232" y="42798"/>
                  </a:lnTo>
                  <a:cubicBezTo>
                    <a:pt x="12232" y="39405"/>
                    <a:pt x="9492" y="36698"/>
                    <a:pt x="6133" y="36698"/>
                  </a:cubicBezTo>
                  <a:cubicBezTo>
                    <a:pt x="2740" y="36698"/>
                    <a:pt x="0" y="39405"/>
                    <a:pt x="0" y="42798"/>
                  </a:cubicBezTo>
                  <a:lnTo>
                    <a:pt x="0" y="91727"/>
                  </a:lnTo>
                  <a:cubicBezTo>
                    <a:pt x="0" y="95120"/>
                    <a:pt x="2740" y="97860"/>
                    <a:pt x="6133" y="97860"/>
                  </a:cubicBezTo>
                  <a:cubicBezTo>
                    <a:pt x="9492" y="97860"/>
                    <a:pt x="12232" y="95120"/>
                    <a:pt x="12232" y="91727"/>
                  </a:cubicBezTo>
                  <a:lnTo>
                    <a:pt x="12232" y="73395"/>
                  </a:lnTo>
                  <a:lnTo>
                    <a:pt x="24889" y="73395"/>
                  </a:lnTo>
                  <a:lnTo>
                    <a:pt x="24889" y="103960"/>
                  </a:lnTo>
                  <a:cubicBezTo>
                    <a:pt x="24889" y="107352"/>
                    <a:pt x="27596" y="110092"/>
                    <a:pt x="30989" y="110092"/>
                  </a:cubicBezTo>
                  <a:cubicBezTo>
                    <a:pt x="34381" y="110092"/>
                    <a:pt x="37121" y="107352"/>
                    <a:pt x="37121" y="103960"/>
                  </a:cubicBezTo>
                  <a:lnTo>
                    <a:pt x="37121" y="73395"/>
                  </a:lnTo>
                  <a:lnTo>
                    <a:pt x="49354" y="73395"/>
                  </a:lnTo>
                  <a:lnTo>
                    <a:pt x="49354" y="116192"/>
                  </a:lnTo>
                  <a:cubicBezTo>
                    <a:pt x="49354" y="119585"/>
                    <a:pt x="52061" y="122325"/>
                    <a:pt x="55454" y="122325"/>
                  </a:cubicBezTo>
                  <a:cubicBezTo>
                    <a:pt x="58846" y="122325"/>
                    <a:pt x="61586" y="119585"/>
                    <a:pt x="61586" y="116192"/>
                  </a:cubicBezTo>
                  <a:lnTo>
                    <a:pt x="61586" y="73395"/>
                  </a:lnTo>
                  <a:lnTo>
                    <a:pt x="73819" y="73395"/>
                  </a:lnTo>
                  <a:lnTo>
                    <a:pt x="73819" y="103960"/>
                  </a:lnTo>
                  <a:cubicBezTo>
                    <a:pt x="73819" y="107352"/>
                    <a:pt x="76526" y="110092"/>
                    <a:pt x="79919" y="110092"/>
                  </a:cubicBezTo>
                  <a:cubicBezTo>
                    <a:pt x="83311" y="110092"/>
                    <a:pt x="86051" y="107352"/>
                    <a:pt x="86051" y="103960"/>
                  </a:cubicBezTo>
                  <a:lnTo>
                    <a:pt x="86051" y="73395"/>
                  </a:lnTo>
                  <a:lnTo>
                    <a:pt x="98284" y="73395"/>
                  </a:lnTo>
                  <a:lnTo>
                    <a:pt x="98284" y="116192"/>
                  </a:lnTo>
                  <a:cubicBezTo>
                    <a:pt x="98284" y="119585"/>
                    <a:pt x="100991" y="122325"/>
                    <a:pt x="104384" y="122325"/>
                  </a:cubicBezTo>
                  <a:cubicBezTo>
                    <a:pt x="107776" y="122325"/>
                    <a:pt x="110516" y="119585"/>
                    <a:pt x="110516" y="116192"/>
                  </a:cubicBezTo>
                  <a:lnTo>
                    <a:pt x="110516" y="73395"/>
                  </a:lnTo>
                  <a:lnTo>
                    <a:pt x="122749" y="73395"/>
                  </a:lnTo>
                  <a:lnTo>
                    <a:pt x="122749" y="128425"/>
                  </a:lnTo>
                  <a:cubicBezTo>
                    <a:pt x="122749" y="131817"/>
                    <a:pt x="125456" y="134557"/>
                    <a:pt x="128848" y="134557"/>
                  </a:cubicBezTo>
                  <a:cubicBezTo>
                    <a:pt x="132241" y="134557"/>
                    <a:pt x="134981" y="131817"/>
                    <a:pt x="134981" y="128425"/>
                  </a:cubicBezTo>
                  <a:lnTo>
                    <a:pt x="134981" y="73395"/>
                  </a:lnTo>
                  <a:lnTo>
                    <a:pt x="147213" y="73395"/>
                  </a:lnTo>
                  <a:lnTo>
                    <a:pt x="147213" y="116192"/>
                  </a:lnTo>
                  <a:cubicBezTo>
                    <a:pt x="147213" y="119585"/>
                    <a:pt x="149921" y="122325"/>
                    <a:pt x="153313" y="122325"/>
                  </a:cubicBezTo>
                  <a:cubicBezTo>
                    <a:pt x="156706" y="122325"/>
                    <a:pt x="159446" y="119585"/>
                    <a:pt x="159446" y="116192"/>
                  </a:cubicBezTo>
                  <a:lnTo>
                    <a:pt x="159446" y="73395"/>
                  </a:lnTo>
                  <a:lnTo>
                    <a:pt x="171678" y="73395"/>
                  </a:lnTo>
                  <a:lnTo>
                    <a:pt x="171678" y="103960"/>
                  </a:lnTo>
                  <a:cubicBezTo>
                    <a:pt x="171678" y="107352"/>
                    <a:pt x="174386" y="110092"/>
                    <a:pt x="177778" y="110092"/>
                  </a:cubicBezTo>
                  <a:cubicBezTo>
                    <a:pt x="181171" y="110092"/>
                    <a:pt x="183911" y="107352"/>
                    <a:pt x="183911" y="103960"/>
                  </a:cubicBezTo>
                  <a:lnTo>
                    <a:pt x="183911" y="73395"/>
                  </a:lnTo>
                  <a:lnTo>
                    <a:pt x="196535" y="73395"/>
                  </a:lnTo>
                  <a:lnTo>
                    <a:pt x="196535" y="91727"/>
                  </a:lnTo>
                  <a:cubicBezTo>
                    <a:pt x="196535" y="95120"/>
                    <a:pt x="199275" y="97860"/>
                    <a:pt x="202667" y="97860"/>
                  </a:cubicBezTo>
                  <a:cubicBezTo>
                    <a:pt x="206027" y="97860"/>
                    <a:pt x="208767" y="95120"/>
                    <a:pt x="208767" y="91727"/>
                  </a:cubicBezTo>
                  <a:lnTo>
                    <a:pt x="208767" y="42798"/>
                  </a:lnTo>
                  <a:cubicBezTo>
                    <a:pt x="208767" y="39405"/>
                    <a:pt x="206027" y="36698"/>
                    <a:pt x="202667" y="36698"/>
                  </a:cubicBezTo>
                  <a:cubicBezTo>
                    <a:pt x="199275" y="36698"/>
                    <a:pt x="196535" y="39405"/>
                    <a:pt x="196535" y="42798"/>
                  </a:cubicBezTo>
                  <a:lnTo>
                    <a:pt x="196535" y="61163"/>
                  </a:lnTo>
                  <a:lnTo>
                    <a:pt x="183911" y="61163"/>
                  </a:lnTo>
                  <a:lnTo>
                    <a:pt x="183911" y="30565"/>
                  </a:lnTo>
                  <a:cubicBezTo>
                    <a:pt x="183911" y="27173"/>
                    <a:pt x="181171" y="24465"/>
                    <a:pt x="177778" y="24465"/>
                  </a:cubicBezTo>
                  <a:cubicBezTo>
                    <a:pt x="174386" y="24465"/>
                    <a:pt x="171678" y="27173"/>
                    <a:pt x="171678" y="30565"/>
                  </a:cubicBezTo>
                  <a:lnTo>
                    <a:pt x="171678" y="61163"/>
                  </a:lnTo>
                  <a:lnTo>
                    <a:pt x="159446" y="61163"/>
                  </a:lnTo>
                  <a:lnTo>
                    <a:pt x="159446" y="18333"/>
                  </a:lnTo>
                  <a:cubicBezTo>
                    <a:pt x="159446" y="14940"/>
                    <a:pt x="156706" y="12233"/>
                    <a:pt x="153313" y="12233"/>
                  </a:cubicBezTo>
                  <a:cubicBezTo>
                    <a:pt x="149921" y="12233"/>
                    <a:pt x="147213" y="14940"/>
                    <a:pt x="147213" y="18333"/>
                  </a:cubicBezTo>
                  <a:lnTo>
                    <a:pt x="147213" y="61163"/>
                  </a:lnTo>
                  <a:lnTo>
                    <a:pt x="134981" y="61163"/>
                  </a:lnTo>
                  <a:lnTo>
                    <a:pt x="134981" y="6100"/>
                  </a:lnTo>
                  <a:cubicBezTo>
                    <a:pt x="134981" y="2708"/>
                    <a:pt x="132241" y="0"/>
                    <a:pt x="1288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85" name="Google Shape;85;p9"/>
          <p:cNvSpPr txBox="1">
            <a:spLocks noGrp="1"/>
          </p:cNvSpPr>
          <p:nvPr>
            <p:ph type="subTitle" idx="3"/>
          </p:nvPr>
        </p:nvSpPr>
        <p:spPr>
          <a:xfrm rot="5400000">
            <a:off x="7981950" y="850448"/>
            <a:ext cx="1097400" cy="274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000"/>
              <a:buFont typeface="Caudex"/>
              <a:buNone/>
              <a:defRPr sz="1000" b="1">
                <a:latin typeface="Caudex"/>
                <a:ea typeface="Caudex"/>
                <a:cs typeface="Caudex"/>
                <a:sym typeface="Caudex"/>
              </a:defRPr>
            </a:lvl1pPr>
            <a:lvl2pPr lvl="1" algn="ctr" rtl="0">
              <a:lnSpc>
                <a:spcPct val="100000"/>
              </a:lnSpc>
              <a:spcBef>
                <a:spcPts val="0"/>
              </a:spcBef>
              <a:spcAft>
                <a:spcPts val="0"/>
              </a:spcAft>
              <a:buSzPts val="1000"/>
              <a:buFont typeface="Caudex"/>
              <a:buNone/>
              <a:defRPr sz="1000" b="1">
                <a:latin typeface="Caudex"/>
                <a:ea typeface="Caudex"/>
                <a:cs typeface="Caudex"/>
                <a:sym typeface="Caudex"/>
              </a:defRPr>
            </a:lvl2pPr>
            <a:lvl3pPr lvl="2" algn="ctr" rtl="0">
              <a:lnSpc>
                <a:spcPct val="100000"/>
              </a:lnSpc>
              <a:spcBef>
                <a:spcPts val="0"/>
              </a:spcBef>
              <a:spcAft>
                <a:spcPts val="0"/>
              </a:spcAft>
              <a:buSzPts val="1000"/>
              <a:buFont typeface="Caudex"/>
              <a:buNone/>
              <a:defRPr sz="1000" b="1">
                <a:latin typeface="Caudex"/>
                <a:ea typeface="Caudex"/>
                <a:cs typeface="Caudex"/>
                <a:sym typeface="Caudex"/>
              </a:defRPr>
            </a:lvl3pPr>
            <a:lvl4pPr lvl="3" algn="ctr" rtl="0">
              <a:lnSpc>
                <a:spcPct val="100000"/>
              </a:lnSpc>
              <a:spcBef>
                <a:spcPts val="0"/>
              </a:spcBef>
              <a:spcAft>
                <a:spcPts val="0"/>
              </a:spcAft>
              <a:buSzPts val="1000"/>
              <a:buFont typeface="Caudex"/>
              <a:buNone/>
              <a:defRPr sz="1000" b="1">
                <a:latin typeface="Caudex"/>
                <a:ea typeface="Caudex"/>
                <a:cs typeface="Caudex"/>
                <a:sym typeface="Caudex"/>
              </a:defRPr>
            </a:lvl4pPr>
            <a:lvl5pPr lvl="4" algn="ctr" rtl="0">
              <a:lnSpc>
                <a:spcPct val="100000"/>
              </a:lnSpc>
              <a:spcBef>
                <a:spcPts val="0"/>
              </a:spcBef>
              <a:spcAft>
                <a:spcPts val="0"/>
              </a:spcAft>
              <a:buSzPts val="1000"/>
              <a:buFont typeface="Caudex"/>
              <a:buNone/>
              <a:defRPr sz="1000" b="1">
                <a:latin typeface="Caudex"/>
                <a:ea typeface="Caudex"/>
                <a:cs typeface="Caudex"/>
                <a:sym typeface="Caudex"/>
              </a:defRPr>
            </a:lvl5pPr>
            <a:lvl6pPr lvl="5" algn="ctr" rtl="0">
              <a:lnSpc>
                <a:spcPct val="100000"/>
              </a:lnSpc>
              <a:spcBef>
                <a:spcPts val="0"/>
              </a:spcBef>
              <a:spcAft>
                <a:spcPts val="0"/>
              </a:spcAft>
              <a:buSzPts val="1000"/>
              <a:buFont typeface="Caudex"/>
              <a:buNone/>
              <a:defRPr sz="1000" b="1">
                <a:latin typeface="Caudex"/>
                <a:ea typeface="Caudex"/>
                <a:cs typeface="Caudex"/>
                <a:sym typeface="Caudex"/>
              </a:defRPr>
            </a:lvl6pPr>
            <a:lvl7pPr lvl="6" algn="ctr" rtl="0">
              <a:lnSpc>
                <a:spcPct val="100000"/>
              </a:lnSpc>
              <a:spcBef>
                <a:spcPts val="0"/>
              </a:spcBef>
              <a:spcAft>
                <a:spcPts val="0"/>
              </a:spcAft>
              <a:buSzPts val="1000"/>
              <a:buFont typeface="Caudex"/>
              <a:buNone/>
              <a:defRPr sz="1000" b="1">
                <a:latin typeface="Caudex"/>
                <a:ea typeface="Caudex"/>
                <a:cs typeface="Caudex"/>
                <a:sym typeface="Caudex"/>
              </a:defRPr>
            </a:lvl7pPr>
            <a:lvl8pPr lvl="7" algn="ctr" rtl="0">
              <a:lnSpc>
                <a:spcPct val="100000"/>
              </a:lnSpc>
              <a:spcBef>
                <a:spcPts val="0"/>
              </a:spcBef>
              <a:spcAft>
                <a:spcPts val="0"/>
              </a:spcAft>
              <a:buSzPts val="1000"/>
              <a:buFont typeface="Caudex"/>
              <a:buNone/>
              <a:defRPr sz="1000" b="1">
                <a:latin typeface="Caudex"/>
                <a:ea typeface="Caudex"/>
                <a:cs typeface="Caudex"/>
                <a:sym typeface="Caudex"/>
              </a:defRPr>
            </a:lvl8pPr>
            <a:lvl9pPr lvl="8" algn="ctr" rtl="0">
              <a:lnSpc>
                <a:spcPct val="100000"/>
              </a:lnSpc>
              <a:spcBef>
                <a:spcPts val="0"/>
              </a:spcBef>
              <a:spcAft>
                <a:spcPts val="0"/>
              </a:spcAft>
              <a:buSzPts val="1000"/>
              <a:buFont typeface="Caudex"/>
              <a:buNone/>
              <a:defRPr sz="1000" b="1">
                <a:latin typeface="Caudex"/>
                <a:ea typeface="Caudex"/>
                <a:cs typeface="Caudex"/>
                <a:sym typeface="Caudex"/>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107"/>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able of contents">
  <p:cSld name="CUSTOM_27_1">
    <p:bg>
      <p:bgPr>
        <a:blipFill>
          <a:blip r:embed="rId2">
            <a:alphaModFix/>
          </a:blip>
          <a:stretch>
            <a:fillRect/>
          </a:stretch>
        </a:blipFill>
        <a:effectLst/>
      </p:bgPr>
    </p:bg>
    <p:spTree>
      <p:nvGrpSpPr>
        <p:cNvPr id="1" name="Shape 108"/>
        <p:cNvGrpSpPr/>
        <p:nvPr/>
      </p:nvGrpSpPr>
      <p:grpSpPr>
        <a:xfrm>
          <a:off x="0" y="0"/>
          <a:ext cx="0" cy="0"/>
          <a:chOff x="0" y="0"/>
          <a:chExt cx="0" cy="0"/>
        </a:xfrm>
      </p:grpSpPr>
      <p:sp>
        <p:nvSpPr>
          <p:cNvPr id="109" name="Google Shape;109;p13"/>
          <p:cNvSpPr txBox="1">
            <a:spLocks noGrp="1"/>
          </p:cNvSpPr>
          <p:nvPr>
            <p:ph type="title" hasCustomPrompt="1"/>
          </p:nvPr>
        </p:nvSpPr>
        <p:spPr>
          <a:xfrm>
            <a:off x="1970393" y="1294301"/>
            <a:ext cx="722400" cy="527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3200"/>
              <a:buNone/>
              <a:defRPr/>
            </a:lvl1pPr>
            <a:lvl2pPr lvl="1" algn="ctr" rtl="0">
              <a:lnSpc>
                <a:spcPct val="100000"/>
              </a:lnSpc>
              <a:spcBef>
                <a:spcPts val="0"/>
              </a:spcBef>
              <a:spcAft>
                <a:spcPts val="0"/>
              </a:spcAft>
              <a:buClr>
                <a:schemeClr val="dk2"/>
              </a:buClr>
              <a:buSzPts val="3200"/>
              <a:buNone/>
              <a:defRPr sz="3200">
                <a:solidFill>
                  <a:schemeClr val="dk2"/>
                </a:solidFill>
              </a:defRPr>
            </a:lvl2pPr>
            <a:lvl3pPr lvl="2" algn="ctr" rtl="0">
              <a:lnSpc>
                <a:spcPct val="100000"/>
              </a:lnSpc>
              <a:spcBef>
                <a:spcPts val="0"/>
              </a:spcBef>
              <a:spcAft>
                <a:spcPts val="0"/>
              </a:spcAft>
              <a:buClr>
                <a:schemeClr val="dk2"/>
              </a:buClr>
              <a:buSzPts val="3200"/>
              <a:buNone/>
              <a:defRPr sz="3200">
                <a:solidFill>
                  <a:schemeClr val="dk2"/>
                </a:solidFill>
              </a:defRPr>
            </a:lvl3pPr>
            <a:lvl4pPr lvl="3" algn="ctr" rtl="0">
              <a:lnSpc>
                <a:spcPct val="100000"/>
              </a:lnSpc>
              <a:spcBef>
                <a:spcPts val="0"/>
              </a:spcBef>
              <a:spcAft>
                <a:spcPts val="0"/>
              </a:spcAft>
              <a:buClr>
                <a:schemeClr val="dk2"/>
              </a:buClr>
              <a:buSzPts val="3200"/>
              <a:buNone/>
              <a:defRPr sz="3200">
                <a:solidFill>
                  <a:schemeClr val="dk2"/>
                </a:solidFill>
              </a:defRPr>
            </a:lvl4pPr>
            <a:lvl5pPr lvl="4" algn="ctr" rtl="0">
              <a:lnSpc>
                <a:spcPct val="100000"/>
              </a:lnSpc>
              <a:spcBef>
                <a:spcPts val="0"/>
              </a:spcBef>
              <a:spcAft>
                <a:spcPts val="0"/>
              </a:spcAft>
              <a:buClr>
                <a:schemeClr val="dk2"/>
              </a:buClr>
              <a:buSzPts val="3200"/>
              <a:buNone/>
              <a:defRPr sz="3200">
                <a:solidFill>
                  <a:schemeClr val="dk2"/>
                </a:solidFill>
              </a:defRPr>
            </a:lvl5pPr>
            <a:lvl6pPr lvl="5" algn="ctr" rtl="0">
              <a:lnSpc>
                <a:spcPct val="100000"/>
              </a:lnSpc>
              <a:spcBef>
                <a:spcPts val="0"/>
              </a:spcBef>
              <a:spcAft>
                <a:spcPts val="0"/>
              </a:spcAft>
              <a:buClr>
                <a:schemeClr val="dk2"/>
              </a:buClr>
              <a:buSzPts val="3200"/>
              <a:buNone/>
              <a:defRPr sz="3200">
                <a:solidFill>
                  <a:schemeClr val="dk2"/>
                </a:solidFill>
              </a:defRPr>
            </a:lvl6pPr>
            <a:lvl7pPr lvl="6" algn="ctr" rtl="0">
              <a:lnSpc>
                <a:spcPct val="100000"/>
              </a:lnSpc>
              <a:spcBef>
                <a:spcPts val="0"/>
              </a:spcBef>
              <a:spcAft>
                <a:spcPts val="0"/>
              </a:spcAft>
              <a:buClr>
                <a:schemeClr val="dk2"/>
              </a:buClr>
              <a:buSzPts val="3200"/>
              <a:buNone/>
              <a:defRPr sz="3200">
                <a:solidFill>
                  <a:schemeClr val="dk2"/>
                </a:solidFill>
              </a:defRPr>
            </a:lvl7pPr>
            <a:lvl8pPr lvl="7" algn="ctr" rtl="0">
              <a:lnSpc>
                <a:spcPct val="100000"/>
              </a:lnSpc>
              <a:spcBef>
                <a:spcPts val="0"/>
              </a:spcBef>
              <a:spcAft>
                <a:spcPts val="0"/>
              </a:spcAft>
              <a:buClr>
                <a:schemeClr val="dk2"/>
              </a:buClr>
              <a:buSzPts val="3200"/>
              <a:buNone/>
              <a:defRPr sz="3200">
                <a:solidFill>
                  <a:schemeClr val="dk2"/>
                </a:solidFill>
              </a:defRPr>
            </a:lvl8pPr>
            <a:lvl9pPr lvl="8" algn="ctr" rtl="0">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110" name="Google Shape;110;p13"/>
          <p:cNvSpPr txBox="1">
            <a:spLocks noGrp="1"/>
          </p:cNvSpPr>
          <p:nvPr>
            <p:ph type="subTitle" idx="1"/>
          </p:nvPr>
        </p:nvSpPr>
        <p:spPr>
          <a:xfrm>
            <a:off x="999593" y="1944030"/>
            <a:ext cx="2664000" cy="371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200" b="1">
                <a:latin typeface="Caudex"/>
                <a:ea typeface="Caudex"/>
                <a:cs typeface="Caudex"/>
                <a:sym typeface="Caudex"/>
              </a:defRPr>
            </a:lvl1pPr>
            <a:lvl2pPr lvl="1" rtl="0">
              <a:lnSpc>
                <a:spcPct val="100000"/>
              </a:lnSpc>
              <a:spcBef>
                <a:spcPts val="0"/>
              </a:spcBef>
              <a:spcAft>
                <a:spcPts val="0"/>
              </a:spcAft>
              <a:buNone/>
              <a:defRPr sz="2200" b="1">
                <a:latin typeface="Caudex"/>
                <a:ea typeface="Caudex"/>
                <a:cs typeface="Caudex"/>
                <a:sym typeface="Caudex"/>
              </a:defRPr>
            </a:lvl2pPr>
            <a:lvl3pPr lvl="2" rtl="0">
              <a:lnSpc>
                <a:spcPct val="100000"/>
              </a:lnSpc>
              <a:spcBef>
                <a:spcPts val="0"/>
              </a:spcBef>
              <a:spcAft>
                <a:spcPts val="0"/>
              </a:spcAft>
              <a:buNone/>
              <a:defRPr sz="2200" b="1">
                <a:latin typeface="Caudex"/>
                <a:ea typeface="Caudex"/>
                <a:cs typeface="Caudex"/>
                <a:sym typeface="Caudex"/>
              </a:defRPr>
            </a:lvl3pPr>
            <a:lvl4pPr lvl="3" rtl="0">
              <a:lnSpc>
                <a:spcPct val="100000"/>
              </a:lnSpc>
              <a:spcBef>
                <a:spcPts val="0"/>
              </a:spcBef>
              <a:spcAft>
                <a:spcPts val="0"/>
              </a:spcAft>
              <a:buNone/>
              <a:defRPr sz="2200" b="1">
                <a:latin typeface="Caudex"/>
                <a:ea typeface="Caudex"/>
                <a:cs typeface="Caudex"/>
                <a:sym typeface="Caudex"/>
              </a:defRPr>
            </a:lvl4pPr>
            <a:lvl5pPr lvl="4" rtl="0">
              <a:lnSpc>
                <a:spcPct val="100000"/>
              </a:lnSpc>
              <a:spcBef>
                <a:spcPts val="0"/>
              </a:spcBef>
              <a:spcAft>
                <a:spcPts val="0"/>
              </a:spcAft>
              <a:buNone/>
              <a:defRPr sz="2200" b="1">
                <a:latin typeface="Caudex"/>
                <a:ea typeface="Caudex"/>
                <a:cs typeface="Caudex"/>
                <a:sym typeface="Caudex"/>
              </a:defRPr>
            </a:lvl5pPr>
            <a:lvl6pPr lvl="5" rtl="0">
              <a:lnSpc>
                <a:spcPct val="100000"/>
              </a:lnSpc>
              <a:spcBef>
                <a:spcPts val="0"/>
              </a:spcBef>
              <a:spcAft>
                <a:spcPts val="0"/>
              </a:spcAft>
              <a:buNone/>
              <a:defRPr sz="2200" b="1">
                <a:latin typeface="Caudex"/>
                <a:ea typeface="Caudex"/>
                <a:cs typeface="Caudex"/>
                <a:sym typeface="Caudex"/>
              </a:defRPr>
            </a:lvl6pPr>
            <a:lvl7pPr lvl="6" rtl="0">
              <a:lnSpc>
                <a:spcPct val="100000"/>
              </a:lnSpc>
              <a:spcBef>
                <a:spcPts val="0"/>
              </a:spcBef>
              <a:spcAft>
                <a:spcPts val="0"/>
              </a:spcAft>
              <a:buNone/>
              <a:defRPr sz="2200" b="1">
                <a:latin typeface="Caudex"/>
                <a:ea typeface="Caudex"/>
                <a:cs typeface="Caudex"/>
                <a:sym typeface="Caudex"/>
              </a:defRPr>
            </a:lvl7pPr>
            <a:lvl8pPr lvl="7" rtl="0">
              <a:lnSpc>
                <a:spcPct val="100000"/>
              </a:lnSpc>
              <a:spcBef>
                <a:spcPts val="0"/>
              </a:spcBef>
              <a:spcAft>
                <a:spcPts val="0"/>
              </a:spcAft>
              <a:buNone/>
              <a:defRPr sz="2200" b="1">
                <a:latin typeface="Caudex"/>
                <a:ea typeface="Caudex"/>
                <a:cs typeface="Caudex"/>
                <a:sym typeface="Caudex"/>
              </a:defRPr>
            </a:lvl8pPr>
            <a:lvl9pPr lvl="8" rtl="0">
              <a:lnSpc>
                <a:spcPct val="100000"/>
              </a:lnSpc>
              <a:spcBef>
                <a:spcPts val="0"/>
              </a:spcBef>
              <a:spcAft>
                <a:spcPts val="0"/>
              </a:spcAft>
              <a:buNone/>
              <a:defRPr sz="2200" b="1">
                <a:latin typeface="Caudex"/>
                <a:ea typeface="Caudex"/>
                <a:cs typeface="Caudex"/>
                <a:sym typeface="Caudex"/>
              </a:defRPr>
            </a:lvl9pPr>
          </a:lstStyle>
          <a:p>
            <a:endParaRPr/>
          </a:p>
        </p:txBody>
      </p:sp>
      <p:sp>
        <p:nvSpPr>
          <p:cNvPr id="111" name="Google Shape;111;p13"/>
          <p:cNvSpPr txBox="1">
            <a:spLocks noGrp="1"/>
          </p:cNvSpPr>
          <p:nvPr>
            <p:ph type="subTitle" idx="2"/>
          </p:nvPr>
        </p:nvSpPr>
        <p:spPr>
          <a:xfrm>
            <a:off x="999593" y="2316623"/>
            <a:ext cx="2664000" cy="592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500"/>
            </a:lvl1pPr>
            <a:lvl2pPr lvl="1" rtl="0">
              <a:lnSpc>
                <a:spcPct val="100000"/>
              </a:lnSpc>
              <a:spcBef>
                <a:spcPts val="0"/>
              </a:spcBef>
              <a:spcAft>
                <a:spcPts val="0"/>
              </a:spcAft>
              <a:buNone/>
              <a:defRPr sz="1500"/>
            </a:lvl2pPr>
            <a:lvl3pPr lvl="2" rtl="0">
              <a:lnSpc>
                <a:spcPct val="100000"/>
              </a:lnSpc>
              <a:spcBef>
                <a:spcPts val="0"/>
              </a:spcBef>
              <a:spcAft>
                <a:spcPts val="0"/>
              </a:spcAft>
              <a:buNone/>
              <a:defRPr sz="1500"/>
            </a:lvl3pPr>
            <a:lvl4pPr lvl="3" rtl="0">
              <a:lnSpc>
                <a:spcPct val="100000"/>
              </a:lnSpc>
              <a:spcBef>
                <a:spcPts val="0"/>
              </a:spcBef>
              <a:spcAft>
                <a:spcPts val="0"/>
              </a:spcAft>
              <a:buNone/>
              <a:defRPr sz="1500"/>
            </a:lvl4pPr>
            <a:lvl5pPr lvl="4" rtl="0">
              <a:lnSpc>
                <a:spcPct val="100000"/>
              </a:lnSpc>
              <a:spcBef>
                <a:spcPts val="0"/>
              </a:spcBef>
              <a:spcAft>
                <a:spcPts val="0"/>
              </a:spcAft>
              <a:buNone/>
              <a:defRPr sz="1500"/>
            </a:lvl5pPr>
            <a:lvl6pPr lvl="5" rtl="0">
              <a:lnSpc>
                <a:spcPct val="100000"/>
              </a:lnSpc>
              <a:spcBef>
                <a:spcPts val="0"/>
              </a:spcBef>
              <a:spcAft>
                <a:spcPts val="0"/>
              </a:spcAft>
              <a:buNone/>
              <a:defRPr sz="1500"/>
            </a:lvl6pPr>
            <a:lvl7pPr lvl="6" rtl="0">
              <a:lnSpc>
                <a:spcPct val="100000"/>
              </a:lnSpc>
              <a:spcBef>
                <a:spcPts val="0"/>
              </a:spcBef>
              <a:spcAft>
                <a:spcPts val="0"/>
              </a:spcAft>
              <a:buNone/>
              <a:defRPr sz="1500"/>
            </a:lvl7pPr>
            <a:lvl8pPr lvl="7" rtl="0">
              <a:lnSpc>
                <a:spcPct val="100000"/>
              </a:lnSpc>
              <a:spcBef>
                <a:spcPts val="0"/>
              </a:spcBef>
              <a:spcAft>
                <a:spcPts val="0"/>
              </a:spcAft>
              <a:buNone/>
              <a:defRPr sz="1500"/>
            </a:lvl8pPr>
            <a:lvl9pPr lvl="8" rtl="0">
              <a:lnSpc>
                <a:spcPct val="100000"/>
              </a:lnSpc>
              <a:spcBef>
                <a:spcPts val="0"/>
              </a:spcBef>
              <a:spcAft>
                <a:spcPts val="0"/>
              </a:spcAft>
              <a:buNone/>
              <a:defRPr sz="1500"/>
            </a:lvl9pPr>
          </a:lstStyle>
          <a:p>
            <a:endParaRPr/>
          </a:p>
        </p:txBody>
      </p:sp>
      <p:sp>
        <p:nvSpPr>
          <p:cNvPr id="112" name="Google Shape;112;p13"/>
          <p:cNvSpPr txBox="1">
            <a:spLocks noGrp="1"/>
          </p:cNvSpPr>
          <p:nvPr>
            <p:ph type="title" idx="3" hasCustomPrompt="1"/>
          </p:nvPr>
        </p:nvSpPr>
        <p:spPr>
          <a:xfrm>
            <a:off x="6725896" y="1294301"/>
            <a:ext cx="722400" cy="527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3200"/>
              <a:buNone/>
              <a:defRPr/>
            </a:lvl1pPr>
            <a:lvl2pPr lvl="1" algn="ctr" rtl="0">
              <a:lnSpc>
                <a:spcPct val="100000"/>
              </a:lnSpc>
              <a:spcBef>
                <a:spcPts val="0"/>
              </a:spcBef>
              <a:spcAft>
                <a:spcPts val="0"/>
              </a:spcAft>
              <a:buClr>
                <a:schemeClr val="dk2"/>
              </a:buClr>
              <a:buSzPts val="3200"/>
              <a:buNone/>
              <a:defRPr sz="3200">
                <a:solidFill>
                  <a:schemeClr val="dk2"/>
                </a:solidFill>
              </a:defRPr>
            </a:lvl2pPr>
            <a:lvl3pPr lvl="2" algn="ctr" rtl="0">
              <a:lnSpc>
                <a:spcPct val="100000"/>
              </a:lnSpc>
              <a:spcBef>
                <a:spcPts val="0"/>
              </a:spcBef>
              <a:spcAft>
                <a:spcPts val="0"/>
              </a:spcAft>
              <a:buClr>
                <a:schemeClr val="dk2"/>
              </a:buClr>
              <a:buSzPts val="3200"/>
              <a:buNone/>
              <a:defRPr sz="3200">
                <a:solidFill>
                  <a:schemeClr val="dk2"/>
                </a:solidFill>
              </a:defRPr>
            </a:lvl3pPr>
            <a:lvl4pPr lvl="3" algn="ctr" rtl="0">
              <a:lnSpc>
                <a:spcPct val="100000"/>
              </a:lnSpc>
              <a:spcBef>
                <a:spcPts val="0"/>
              </a:spcBef>
              <a:spcAft>
                <a:spcPts val="0"/>
              </a:spcAft>
              <a:buClr>
                <a:schemeClr val="dk2"/>
              </a:buClr>
              <a:buSzPts val="3200"/>
              <a:buNone/>
              <a:defRPr sz="3200">
                <a:solidFill>
                  <a:schemeClr val="dk2"/>
                </a:solidFill>
              </a:defRPr>
            </a:lvl4pPr>
            <a:lvl5pPr lvl="4" algn="ctr" rtl="0">
              <a:lnSpc>
                <a:spcPct val="100000"/>
              </a:lnSpc>
              <a:spcBef>
                <a:spcPts val="0"/>
              </a:spcBef>
              <a:spcAft>
                <a:spcPts val="0"/>
              </a:spcAft>
              <a:buClr>
                <a:schemeClr val="dk2"/>
              </a:buClr>
              <a:buSzPts val="3200"/>
              <a:buNone/>
              <a:defRPr sz="3200">
                <a:solidFill>
                  <a:schemeClr val="dk2"/>
                </a:solidFill>
              </a:defRPr>
            </a:lvl5pPr>
            <a:lvl6pPr lvl="5" algn="ctr" rtl="0">
              <a:lnSpc>
                <a:spcPct val="100000"/>
              </a:lnSpc>
              <a:spcBef>
                <a:spcPts val="0"/>
              </a:spcBef>
              <a:spcAft>
                <a:spcPts val="0"/>
              </a:spcAft>
              <a:buClr>
                <a:schemeClr val="dk2"/>
              </a:buClr>
              <a:buSzPts val="3200"/>
              <a:buNone/>
              <a:defRPr sz="3200">
                <a:solidFill>
                  <a:schemeClr val="dk2"/>
                </a:solidFill>
              </a:defRPr>
            </a:lvl6pPr>
            <a:lvl7pPr lvl="6" algn="ctr" rtl="0">
              <a:lnSpc>
                <a:spcPct val="100000"/>
              </a:lnSpc>
              <a:spcBef>
                <a:spcPts val="0"/>
              </a:spcBef>
              <a:spcAft>
                <a:spcPts val="0"/>
              </a:spcAft>
              <a:buClr>
                <a:schemeClr val="dk2"/>
              </a:buClr>
              <a:buSzPts val="3200"/>
              <a:buNone/>
              <a:defRPr sz="3200">
                <a:solidFill>
                  <a:schemeClr val="dk2"/>
                </a:solidFill>
              </a:defRPr>
            </a:lvl7pPr>
            <a:lvl8pPr lvl="7" algn="ctr" rtl="0">
              <a:lnSpc>
                <a:spcPct val="100000"/>
              </a:lnSpc>
              <a:spcBef>
                <a:spcPts val="0"/>
              </a:spcBef>
              <a:spcAft>
                <a:spcPts val="0"/>
              </a:spcAft>
              <a:buClr>
                <a:schemeClr val="dk2"/>
              </a:buClr>
              <a:buSzPts val="3200"/>
              <a:buNone/>
              <a:defRPr sz="3200">
                <a:solidFill>
                  <a:schemeClr val="dk2"/>
                </a:solidFill>
              </a:defRPr>
            </a:lvl8pPr>
            <a:lvl9pPr lvl="8" algn="ctr" rtl="0">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113" name="Google Shape;113;p13"/>
          <p:cNvSpPr txBox="1">
            <a:spLocks noGrp="1"/>
          </p:cNvSpPr>
          <p:nvPr>
            <p:ph type="subTitle" idx="4"/>
          </p:nvPr>
        </p:nvSpPr>
        <p:spPr>
          <a:xfrm>
            <a:off x="5755096" y="1944030"/>
            <a:ext cx="2664000" cy="371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200" b="1">
                <a:latin typeface="Caudex"/>
                <a:ea typeface="Caudex"/>
                <a:cs typeface="Caudex"/>
                <a:sym typeface="Caudex"/>
              </a:defRPr>
            </a:lvl1pPr>
            <a:lvl2pPr lvl="1" rtl="0">
              <a:lnSpc>
                <a:spcPct val="100000"/>
              </a:lnSpc>
              <a:spcBef>
                <a:spcPts val="0"/>
              </a:spcBef>
              <a:spcAft>
                <a:spcPts val="0"/>
              </a:spcAft>
              <a:buNone/>
              <a:defRPr sz="2200" b="1">
                <a:latin typeface="Caudex"/>
                <a:ea typeface="Caudex"/>
                <a:cs typeface="Caudex"/>
                <a:sym typeface="Caudex"/>
              </a:defRPr>
            </a:lvl2pPr>
            <a:lvl3pPr lvl="2" rtl="0">
              <a:lnSpc>
                <a:spcPct val="100000"/>
              </a:lnSpc>
              <a:spcBef>
                <a:spcPts val="0"/>
              </a:spcBef>
              <a:spcAft>
                <a:spcPts val="0"/>
              </a:spcAft>
              <a:buNone/>
              <a:defRPr sz="2200" b="1">
                <a:latin typeface="Caudex"/>
                <a:ea typeface="Caudex"/>
                <a:cs typeface="Caudex"/>
                <a:sym typeface="Caudex"/>
              </a:defRPr>
            </a:lvl3pPr>
            <a:lvl4pPr lvl="3" rtl="0">
              <a:lnSpc>
                <a:spcPct val="100000"/>
              </a:lnSpc>
              <a:spcBef>
                <a:spcPts val="0"/>
              </a:spcBef>
              <a:spcAft>
                <a:spcPts val="0"/>
              </a:spcAft>
              <a:buNone/>
              <a:defRPr sz="2200" b="1">
                <a:latin typeface="Caudex"/>
                <a:ea typeface="Caudex"/>
                <a:cs typeface="Caudex"/>
                <a:sym typeface="Caudex"/>
              </a:defRPr>
            </a:lvl4pPr>
            <a:lvl5pPr lvl="4" rtl="0">
              <a:lnSpc>
                <a:spcPct val="100000"/>
              </a:lnSpc>
              <a:spcBef>
                <a:spcPts val="0"/>
              </a:spcBef>
              <a:spcAft>
                <a:spcPts val="0"/>
              </a:spcAft>
              <a:buNone/>
              <a:defRPr sz="2200" b="1">
                <a:latin typeface="Caudex"/>
                <a:ea typeface="Caudex"/>
                <a:cs typeface="Caudex"/>
                <a:sym typeface="Caudex"/>
              </a:defRPr>
            </a:lvl5pPr>
            <a:lvl6pPr lvl="5" rtl="0">
              <a:lnSpc>
                <a:spcPct val="100000"/>
              </a:lnSpc>
              <a:spcBef>
                <a:spcPts val="0"/>
              </a:spcBef>
              <a:spcAft>
                <a:spcPts val="0"/>
              </a:spcAft>
              <a:buNone/>
              <a:defRPr sz="2200" b="1">
                <a:latin typeface="Caudex"/>
                <a:ea typeface="Caudex"/>
                <a:cs typeface="Caudex"/>
                <a:sym typeface="Caudex"/>
              </a:defRPr>
            </a:lvl6pPr>
            <a:lvl7pPr lvl="6" rtl="0">
              <a:lnSpc>
                <a:spcPct val="100000"/>
              </a:lnSpc>
              <a:spcBef>
                <a:spcPts val="0"/>
              </a:spcBef>
              <a:spcAft>
                <a:spcPts val="0"/>
              </a:spcAft>
              <a:buNone/>
              <a:defRPr sz="2200" b="1">
                <a:latin typeface="Caudex"/>
                <a:ea typeface="Caudex"/>
                <a:cs typeface="Caudex"/>
                <a:sym typeface="Caudex"/>
              </a:defRPr>
            </a:lvl7pPr>
            <a:lvl8pPr lvl="7" rtl="0">
              <a:lnSpc>
                <a:spcPct val="100000"/>
              </a:lnSpc>
              <a:spcBef>
                <a:spcPts val="0"/>
              </a:spcBef>
              <a:spcAft>
                <a:spcPts val="0"/>
              </a:spcAft>
              <a:buNone/>
              <a:defRPr sz="2200" b="1">
                <a:latin typeface="Caudex"/>
                <a:ea typeface="Caudex"/>
                <a:cs typeface="Caudex"/>
                <a:sym typeface="Caudex"/>
              </a:defRPr>
            </a:lvl8pPr>
            <a:lvl9pPr lvl="8" rtl="0">
              <a:lnSpc>
                <a:spcPct val="100000"/>
              </a:lnSpc>
              <a:spcBef>
                <a:spcPts val="0"/>
              </a:spcBef>
              <a:spcAft>
                <a:spcPts val="0"/>
              </a:spcAft>
              <a:buNone/>
              <a:defRPr sz="2200" b="1">
                <a:latin typeface="Caudex"/>
                <a:ea typeface="Caudex"/>
                <a:cs typeface="Caudex"/>
                <a:sym typeface="Caudex"/>
              </a:defRPr>
            </a:lvl9pPr>
          </a:lstStyle>
          <a:p>
            <a:endParaRPr/>
          </a:p>
        </p:txBody>
      </p:sp>
      <p:sp>
        <p:nvSpPr>
          <p:cNvPr id="114" name="Google Shape;114;p13"/>
          <p:cNvSpPr txBox="1">
            <a:spLocks noGrp="1"/>
          </p:cNvSpPr>
          <p:nvPr>
            <p:ph type="subTitle" idx="5"/>
          </p:nvPr>
        </p:nvSpPr>
        <p:spPr>
          <a:xfrm>
            <a:off x="5755096" y="2316623"/>
            <a:ext cx="2664000" cy="592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500"/>
            </a:lvl1pPr>
            <a:lvl2pPr lvl="1" rtl="0">
              <a:lnSpc>
                <a:spcPct val="100000"/>
              </a:lnSpc>
              <a:spcBef>
                <a:spcPts val="0"/>
              </a:spcBef>
              <a:spcAft>
                <a:spcPts val="0"/>
              </a:spcAft>
              <a:buNone/>
              <a:defRPr sz="1500"/>
            </a:lvl2pPr>
            <a:lvl3pPr lvl="2" rtl="0">
              <a:lnSpc>
                <a:spcPct val="100000"/>
              </a:lnSpc>
              <a:spcBef>
                <a:spcPts val="0"/>
              </a:spcBef>
              <a:spcAft>
                <a:spcPts val="0"/>
              </a:spcAft>
              <a:buNone/>
              <a:defRPr sz="1500"/>
            </a:lvl3pPr>
            <a:lvl4pPr lvl="3" rtl="0">
              <a:lnSpc>
                <a:spcPct val="100000"/>
              </a:lnSpc>
              <a:spcBef>
                <a:spcPts val="0"/>
              </a:spcBef>
              <a:spcAft>
                <a:spcPts val="0"/>
              </a:spcAft>
              <a:buNone/>
              <a:defRPr sz="1500"/>
            </a:lvl4pPr>
            <a:lvl5pPr lvl="4" rtl="0">
              <a:lnSpc>
                <a:spcPct val="100000"/>
              </a:lnSpc>
              <a:spcBef>
                <a:spcPts val="0"/>
              </a:spcBef>
              <a:spcAft>
                <a:spcPts val="0"/>
              </a:spcAft>
              <a:buNone/>
              <a:defRPr sz="1500"/>
            </a:lvl5pPr>
            <a:lvl6pPr lvl="5" rtl="0">
              <a:lnSpc>
                <a:spcPct val="100000"/>
              </a:lnSpc>
              <a:spcBef>
                <a:spcPts val="0"/>
              </a:spcBef>
              <a:spcAft>
                <a:spcPts val="0"/>
              </a:spcAft>
              <a:buNone/>
              <a:defRPr sz="1500"/>
            </a:lvl6pPr>
            <a:lvl7pPr lvl="6" rtl="0">
              <a:lnSpc>
                <a:spcPct val="100000"/>
              </a:lnSpc>
              <a:spcBef>
                <a:spcPts val="0"/>
              </a:spcBef>
              <a:spcAft>
                <a:spcPts val="0"/>
              </a:spcAft>
              <a:buNone/>
              <a:defRPr sz="1500"/>
            </a:lvl7pPr>
            <a:lvl8pPr lvl="7" rtl="0">
              <a:lnSpc>
                <a:spcPct val="100000"/>
              </a:lnSpc>
              <a:spcBef>
                <a:spcPts val="0"/>
              </a:spcBef>
              <a:spcAft>
                <a:spcPts val="0"/>
              </a:spcAft>
              <a:buNone/>
              <a:defRPr sz="1500"/>
            </a:lvl8pPr>
            <a:lvl9pPr lvl="8" rtl="0">
              <a:lnSpc>
                <a:spcPct val="100000"/>
              </a:lnSpc>
              <a:spcBef>
                <a:spcPts val="0"/>
              </a:spcBef>
              <a:spcAft>
                <a:spcPts val="0"/>
              </a:spcAft>
              <a:buNone/>
              <a:defRPr sz="1500"/>
            </a:lvl9pPr>
          </a:lstStyle>
          <a:p>
            <a:endParaRPr/>
          </a:p>
        </p:txBody>
      </p:sp>
      <p:sp>
        <p:nvSpPr>
          <p:cNvPr id="115" name="Google Shape;115;p13"/>
          <p:cNvSpPr txBox="1">
            <a:spLocks noGrp="1"/>
          </p:cNvSpPr>
          <p:nvPr>
            <p:ph type="title" idx="6" hasCustomPrompt="1"/>
          </p:nvPr>
        </p:nvSpPr>
        <p:spPr>
          <a:xfrm>
            <a:off x="1970393" y="2954707"/>
            <a:ext cx="722400" cy="527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3200"/>
              <a:buNone/>
              <a:defRPr/>
            </a:lvl1pPr>
            <a:lvl2pPr lvl="1" algn="ctr" rtl="0">
              <a:lnSpc>
                <a:spcPct val="100000"/>
              </a:lnSpc>
              <a:spcBef>
                <a:spcPts val="0"/>
              </a:spcBef>
              <a:spcAft>
                <a:spcPts val="0"/>
              </a:spcAft>
              <a:buClr>
                <a:schemeClr val="dk2"/>
              </a:buClr>
              <a:buSzPts val="3200"/>
              <a:buNone/>
              <a:defRPr sz="3200">
                <a:solidFill>
                  <a:schemeClr val="dk2"/>
                </a:solidFill>
              </a:defRPr>
            </a:lvl2pPr>
            <a:lvl3pPr lvl="2" algn="ctr" rtl="0">
              <a:lnSpc>
                <a:spcPct val="100000"/>
              </a:lnSpc>
              <a:spcBef>
                <a:spcPts val="0"/>
              </a:spcBef>
              <a:spcAft>
                <a:spcPts val="0"/>
              </a:spcAft>
              <a:buClr>
                <a:schemeClr val="dk2"/>
              </a:buClr>
              <a:buSzPts val="3200"/>
              <a:buNone/>
              <a:defRPr sz="3200">
                <a:solidFill>
                  <a:schemeClr val="dk2"/>
                </a:solidFill>
              </a:defRPr>
            </a:lvl3pPr>
            <a:lvl4pPr lvl="3" algn="ctr" rtl="0">
              <a:lnSpc>
                <a:spcPct val="100000"/>
              </a:lnSpc>
              <a:spcBef>
                <a:spcPts val="0"/>
              </a:spcBef>
              <a:spcAft>
                <a:spcPts val="0"/>
              </a:spcAft>
              <a:buClr>
                <a:schemeClr val="dk2"/>
              </a:buClr>
              <a:buSzPts val="3200"/>
              <a:buNone/>
              <a:defRPr sz="3200">
                <a:solidFill>
                  <a:schemeClr val="dk2"/>
                </a:solidFill>
              </a:defRPr>
            </a:lvl4pPr>
            <a:lvl5pPr lvl="4" algn="ctr" rtl="0">
              <a:lnSpc>
                <a:spcPct val="100000"/>
              </a:lnSpc>
              <a:spcBef>
                <a:spcPts val="0"/>
              </a:spcBef>
              <a:spcAft>
                <a:spcPts val="0"/>
              </a:spcAft>
              <a:buClr>
                <a:schemeClr val="dk2"/>
              </a:buClr>
              <a:buSzPts val="3200"/>
              <a:buNone/>
              <a:defRPr sz="3200">
                <a:solidFill>
                  <a:schemeClr val="dk2"/>
                </a:solidFill>
              </a:defRPr>
            </a:lvl5pPr>
            <a:lvl6pPr lvl="5" algn="ctr" rtl="0">
              <a:lnSpc>
                <a:spcPct val="100000"/>
              </a:lnSpc>
              <a:spcBef>
                <a:spcPts val="0"/>
              </a:spcBef>
              <a:spcAft>
                <a:spcPts val="0"/>
              </a:spcAft>
              <a:buClr>
                <a:schemeClr val="dk2"/>
              </a:buClr>
              <a:buSzPts val="3200"/>
              <a:buNone/>
              <a:defRPr sz="3200">
                <a:solidFill>
                  <a:schemeClr val="dk2"/>
                </a:solidFill>
              </a:defRPr>
            </a:lvl6pPr>
            <a:lvl7pPr lvl="6" algn="ctr" rtl="0">
              <a:lnSpc>
                <a:spcPct val="100000"/>
              </a:lnSpc>
              <a:spcBef>
                <a:spcPts val="0"/>
              </a:spcBef>
              <a:spcAft>
                <a:spcPts val="0"/>
              </a:spcAft>
              <a:buClr>
                <a:schemeClr val="dk2"/>
              </a:buClr>
              <a:buSzPts val="3200"/>
              <a:buNone/>
              <a:defRPr sz="3200">
                <a:solidFill>
                  <a:schemeClr val="dk2"/>
                </a:solidFill>
              </a:defRPr>
            </a:lvl7pPr>
            <a:lvl8pPr lvl="7" algn="ctr" rtl="0">
              <a:lnSpc>
                <a:spcPct val="100000"/>
              </a:lnSpc>
              <a:spcBef>
                <a:spcPts val="0"/>
              </a:spcBef>
              <a:spcAft>
                <a:spcPts val="0"/>
              </a:spcAft>
              <a:buClr>
                <a:schemeClr val="dk2"/>
              </a:buClr>
              <a:buSzPts val="3200"/>
              <a:buNone/>
              <a:defRPr sz="3200">
                <a:solidFill>
                  <a:schemeClr val="dk2"/>
                </a:solidFill>
              </a:defRPr>
            </a:lvl8pPr>
            <a:lvl9pPr lvl="8" algn="ctr" rtl="0">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116" name="Google Shape;116;p13"/>
          <p:cNvSpPr txBox="1">
            <a:spLocks noGrp="1"/>
          </p:cNvSpPr>
          <p:nvPr>
            <p:ph type="subTitle" idx="7"/>
          </p:nvPr>
        </p:nvSpPr>
        <p:spPr>
          <a:xfrm>
            <a:off x="999593" y="3604437"/>
            <a:ext cx="2664000" cy="371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200" b="1">
                <a:latin typeface="Caudex"/>
                <a:ea typeface="Caudex"/>
                <a:cs typeface="Caudex"/>
                <a:sym typeface="Caudex"/>
              </a:defRPr>
            </a:lvl1pPr>
            <a:lvl2pPr lvl="1" rtl="0">
              <a:lnSpc>
                <a:spcPct val="100000"/>
              </a:lnSpc>
              <a:spcBef>
                <a:spcPts val="0"/>
              </a:spcBef>
              <a:spcAft>
                <a:spcPts val="0"/>
              </a:spcAft>
              <a:buNone/>
              <a:defRPr sz="2200" b="1">
                <a:latin typeface="Caudex"/>
                <a:ea typeface="Caudex"/>
                <a:cs typeface="Caudex"/>
                <a:sym typeface="Caudex"/>
              </a:defRPr>
            </a:lvl2pPr>
            <a:lvl3pPr lvl="2" rtl="0">
              <a:lnSpc>
                <a:spcPct val="100000"/>
              </a:lnSpc>
              <a:spcBef>
                <a:spcPts val="0"/>
              </a:spcBef>
              <a:spcAft>
                <a:spcPts val="0"/>
              </a:spcAft>
              <a:buNone/>
              <a:defRPr sz="2200" b="1">
                <a:latin typeface="Caudex"/>
                <a:ea typeface="Caudex"/>
                <a:cs typeface="Caudex"/>
                <a:sym typeface="Caudex"/>
              </a:defRPr>
            </a:lvl3pPr>
            <a:lvl4pPr lvl="3" rtl="0">
              <a:lnSpc>
                <a:spcPct val="100000"/>
              </a:lnSpc>
              <a:spcBef>
                <a:spcPts val="0"/>
              </a:spcBef>
              <a:spcAft>
                <a:spcPts val="0"/>
              </a:spcAft>
              <a:buNone/>
              <a:defRPr sz="2200" b="1">
                <a:latin typeface="Caudex"/>
                <a:ea typeface="Caudex"/>
                <a:cs typeface="Caudex"/>
                <a:sym typeface="Caudex"/>
              </a:defRPr>
            </a:lvl4pPr>
            <a:lvl5pPr lvl="4" rtl="0">
              <a:lnSpc>
                <a:spcPct val="100000"/>
              </a:lnSpc>
              <a:spcBef>
                <a:spcPts val="0"/>
              </a:spcBef>
              <a:spcAft>
                <a:spcPts val="0"/>
              </a:spcAft>
              <a:buNone/>
              <a:defRPr sz="2200" b="1">
                <a:latin typeface="Caudex"/>
                <a:ea typeface="Caudex"/>
                <a:cs typeface="Caudex"/>
                <a:sym typeface="Caudex"/>
              </a:defRPr>
            </a:lvl5pPr>
            <a:lvl6pPr lvl="5" rtl="0">
              <a:lnSpc>
                <a:spcPct val="100000"/>
              </a:lnSpc>
              <a:spcBef>
                <a:spcPts val="0"/>
              </a:spcBef>
              <a:spcAft>
                <a:spcPts val="0"/>
              </a:spcAft>
              <a:buNone/>
              <a:defRPr sz="2200" b="1">
                <a:latin typeface="Caudex"/>
                <a:ea typeface="Caudex"/>
                <a:cs typeface="Caudex"/>
                <a:sym typeface="Caudex"/>
              </a:defRPr>
            </a:lvl6pPr>
            <a:lvl7pPr lvl="6" rtl="0">
              <a:lnSpc>
                <a:spcPct val="100000"/>
              </a:lnSpc>
              <a:spcBef>
                <a:spcPts val="0"/>
              </a:spcBef>
              <a:spcAft>
                <a:spcPts val="0"/>
              </a:spcAft>
              <a:buNone/>
              <a:defRPr sz="2200" b="1">
                <a:latin typeface="Caudex"/>
                <a:ea typeface="Caudex"/>
                <a:cs typeface="Caudex"/>
                <a:sym typeface="Caudex"/>
              </a:defRPr>
            </a:lvl7pPr>
            <a:lvl8pPr lvl="7" rtl="0">
              <a:lnSpc>
                <a:spcPct val="100000"/>
              </a:lnSpc>
              <a:spcBef>
                <a:spcPts val="0"/>
              </a:spcBef>
              <a:spcAft>
                <a:spcPts val="0"/>
              </a:spcAft>
              <a:buNone/>
              <a:defRPr sz="2200" b="1">
                <a:latin typeface="Caudex"/>
                <a:ea typeface="Caudex"/>
                <a:cs typeface="Caudex"/>
                <a:sym typeface="Caudex"/>
              </a:defRPr>
            </a:lvl8pPr>
            <a:lvl9pPr lvl="8" rtl="0">
              <a:lnSpc>
                <a:spcPct val="100000"/>
              </a:lnSpc>
              <a:spcBef>
                <a:spcPts val="0"/>
              </a:spcBef>
              <a:spcAft>
                <a:spcPts val="0"/>
              </a:spcAft>
              <a:buNone/>
              <a:defRPr sz="2200" b="1">
                <a:latin typeface="Caudex"/>
                <a:ea typeface="Caudex"/>
                <a:cs typeface="Caudex"/>
                <a:sym typeface="Caudex"/>
              </a:defRPr>
            </a:lvl9pPr>
          </a:lstStyle>
          <a:p>
            <a:endParaRPr/>
          </a:p>
        </p:txBody>
      </p:sp>
      <p:sp>
        <p:nvSpPr>
          <p:cNvPr id="117" name="Google Shape;117;p13"/>
          <p:cNvSpPr txBox="1">
            <a:spLocks noGrp="1"/>
          </p:cNvSpPr>
          <p:nvPr>
            <p:ph type="subTitle" idx="8"/>
          </p:nvPr>
        </p:nvSpPr>
        <p:spPr>
          <a:xfrm>
            <a:off x="999593" y="3977030"/>
            <a:ext cx="2664000" cy="592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500"/>
            </a:lvl1pPr>
            <a:lvl2pPr lvl="1" rtl="0">
              <a:lnSpc>
                <a:spcPct val="100000"/>
              </a:lnSpc>
              <a:spcBef>
                <a:spcPts val="0"/>
              </a:spcBef>
              <a:spcAft>
                <a:spcPts val="0"/>
              </a:spcAft>
              <a:buNone/>
              <a:defRPr sz="1500"/>
            </a:lvl2pPr>
            <a:lvl3pPr lvl="2" rtl="0">
              <a:lnSpc>
                <a:spcPct val="100000"/>
              </a:lnSpc>
              <a:spcBef>
                <a:spcPts val="0"/>
              </a:spcBef>
              <a:spcAft>
                <a:spcPts val="0"/>
              </a:spcAft>
              <a:buNone/>
              <a:defRPr sz="1500"/>
            </a:lvl3pPr>
            <a:lvl4pPr lvl="3" rtl="0">
              <a:lnSpc>
                <a:spcPct val="100000"/>
              </a:lnSpc>
              <a:spcBef>
                <a:spcPts val="0"/>
              </a:spcBef>
              <a:spcAft>
                <a:spcPts val="0"/>
              </a:spcAft>
              <a:buNone/>
              <a:defRPr sz="1500"/>
            </a:lvl4pPr>
            <a:lvl5pPr lvl="4" rtl="0">
              <a:lnSpc>
                <a:spcPct val="100000"/>
              </a:lnSpc>
              <a:spcBef>
                <a:spcPts val="0"/>
              </a:spcBef>
              <a:spcAft>
                <a:spcPts val="0"/>
              </a:spcAft>
              <a:buNone/>
              <a:defRPr sz="1500"/>
            </a:lvl5pPr>
            <a:lvl6pPr lvl="5" rtl="0">
              <a:lnSpc>
                <a:spcPct val="100000"/>
              </a:lnSpc>
              <a:spcBef>
                <a:spcPts val="0"/>
              </a:spcBef>
              <a:spcAft>
                <a:spcPts val="0"/>
              </a:spcAft>
              <a:buNone/>
              <a:defRPr sz="1500"/>
            </a:lvl6pPr>
            <a:lvl7pPr lvl="6" rtl="0">
              <a:lnSpc>
                <a:spcPct val="100000"/>
              </a:lnSpc>
              <a:spcBef>
                <a:spcPts val="0"/>
              </a:spcBef>
              <a:spcAft>
                <a:spcPts val="0"/>
              </a:spcAft>
              <a:buNone/>
              <a:defRPr sz="1500"/>
            </a:lvl7pPr>
            <a:lvl8pPr lvl="7" rtl="0">
              <a:lnSpc>
                <a:spcPct val="100000"/>
              </a:lnSpc>
              <a:spcBef>
                <a:spcPts val="0"/>
              </a:spcBef>
              <a:spcAft>
                <a:spcPts val="0"/>
              </a:spcAft>
              <a:buNone/>
              <a:defRPr sz="1500"/>
            </a:lvl8pPr>
            <a:lvl9pPr lvl="8" rtl="0">
              <a:lnSpc>
                <a:spcPct val="100000"/>
              </a:lnSpc>
              <a:spcBef>
                <a:spcPts val="0"/>
              </a:spcBef>
              <a:spcAft>
                <a:spcPts val="0"/>
              </a:spcAft>
              <a:buNone/>
              <a:defRPr sz="1500"/>
            </a:lvl9pPr>
          </a:lstStyle>
          <a:p>
            <a:endParaRPr/>
          </a:p>
        </p:txBody>
      </p:sp>
      <p:sp>
        <p:nvSpPr>
          <p:cNvPr id="118" name="Google Shape;118;p13"/>
          <p:cNvSpPr txBox="1">
            <a:spLocks noGrp="1"/>
          </p:cNvSpPr>
          <p:nvPr>
            <p:ph type="title" idx="9"/>
          </p:nvPr>
        </p:nvSpPr>
        <p:spPr>
          <a:xfrm>
            <a:off x="999050" y="387600"/>
            <a:ext cx="7425000" cy="592200"/>
          </a:xfrm>
          <a:prstGeom prst="rect">
            <a:avLst/>
          </a:prstGeom>
          <a:noFill/>
        </p:spPr>
        <p:txBody>
          <a:bodyPr spcFirstLastPara="1" wrap="square" lIns="91425" tIns="91425" rIns="91425" bIns="91425" anchor="t" anchorCtr="0">
            <a:noAutofit/>
          </a:bodyPr>
          <a:lstStyle>
            <a:lvl1pPr lvl="0" algn="r" rtl="0">
              <a:spcBef>
                <a:spcPts val="0"/>
              </a:spcBef>
              <a:spcAft>
                <a:spcPts val="0"/>
              </a:spcAft>
              <a:buClr>
                <a:schemeClr val="dk2"/>
              </a:buClr>
              <a:buSzPts val="3200"/>
              <a:buFont typeface="Fredoka One"/>
              <a:buNone/>
              <a:defRPr sz="3200"/>
            </a:lvl1pPr>
            <a:lvl2pPr lvl="1"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2pPr>
            <a:lvl3pPr lvl="2"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3pPr>
            <a:lvl4pPr lvl="3"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4pPr>
            <a:lvl5pPr lvl="4"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5pPr>
            <a:lvl6pPr lvl="5"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6pPr>
            <a:lvl7pPr lvl="6"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7pPr>
            <a:lvl8pPr lvl="7"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8pPr>
            <a:lvl9pPr lvl="8"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9pPr>
          </a:lstStyle>
          <a:p>
            <a:endParaRPr/>
          </a:p>
        </p:txBody>
      </p:sp>
      <p:sp>
        <p:nvSpPr>
          <p:cNvPr id="119" name="Google Shape;119;p13"/>
          <p:cNvSpPr txBox="1">
            <a:spLocks noGrp="1"/>
          </p:cNvSpPr>
          <p:nvPr>
            <p:ph type="title" idx="13" hasCustomPrompt="1"/>
          </p:nvPr>
        </p:nvSpPr>
        <p:spPr>
          <a:xfrm>
            <a:off x="6725892" y="2954707"/>
            <a:ext cx="722400" cy="527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3200"/>
              <a:buNone/>
              <a:defRPr/>
            </a:lvl1pPr>
            <a:lvl2pPr lvl="1" algn="ctr" rtl="0">
              <a:lnSpc>
                <a:spcPct val="100000"/>
              </a:lnSpc>
              <a:spcBef>
                <a:spcPts val="0"/>
              </a:spcBef>
              <a:spcAft>
                <a:spcPts val="0"/>
              </a:spcAft>
              <a:buClr>
                <a:schemeClr val="dk2"/>
              </a:buClr>
              <a:buSzPts val="3200"/>
              <a:buNone/>
              <a:defRPr sz="3200">
                <a:solidFill>
                  <a:schemeClr val="dk2"/>
                </a:solidFill>
              </a:defRPr>
            </a:lvl2pPr>
            <a:lvl3pPr lvl="2" algn="ctr" rtl="0">
              <a:lnSpc>
                <a:spcPct val="100000"/>
              </a:lnSpc>
              <a:spcBef>
                <a:spcPts val="0"/>
              </a:spcBef>
              <a:spcAft>
                <a:spcPts val="0"/>
              </a:spcAft>
              <a:buClr>
                <a:schemeClr val="dk2"/>
              </a:buClr>
              <a:buSzPts val="3200"/>
              <a:buNone/>
              <a:defRPr sz="3200">
                <a:solidFill>
                  <a:schemeClr val="dk2"/>
                </a:solidFill>
              </a:defRPr>
            </a:lvl3pPr>
            <a:lvl4pPr lvl="3" algn="ctr" rtl="0">
              <a:lnSpc>
                <a:spcPct val="100000"/>
              </a:lnSpc>
              <a:spcBef>
                <a:spcPts val="0"/>
              </a:spcBef>
              <a:spcAft>
                <a:spcPts val="0"/>
              </a:spcAft>
              <a:buClr>
                <a:schemeClr val="dk2"/>
              </a:buClr>
              <a:buSzPts val="3200"/>
              <a:buNone/>
              <a:defRPr sz="3200">
                <a:solidFill>
                  <a:schemeClr val="dk2"/>
                </a:solidFill>
              </a:defRPr>
            </a:lvl4pPr>
            <a:lvl5pPr lvl="4" algn="ctr" rtl="0">
              <a:lnSpc>
                <a:spcPct val="100000"/>
              </a:lnSpc>
              <a:spcBef>
                <a:spcPts val="0"/>
              </a:spcBef>
              <a:spcAft>
                <a:spcPts val="0"/>
              </a:spcAft>
              <a:buClr>
                <a:schemeClr val="dk2"/>
              </a:buClr>
              <a:buSzPts val="3200"/>
              <a:buNone/>
              <a:defRPr sz="3200">
                <a:solidFill>
                  <a:schemeClr val="dk2"/>
                </a:solidFill>
              </a:defRPr>
            </a:lvl5pPr>
            <a:lvl6pPr lvl="5" algn="ctr" rtl="0">
              <a:lnSpc>
                <a:spcPct val="100000"/>
              </a:lnSpc>
              <a:spcBef>
                <a:spcPts val="0"/>
              </a:spcBef>
              <a:spcAft>
                <a:spcPts val="0"/>
              </a:spcAft>
              <a:buClr>
                <a:schemeClr val="dk2"/>
              </a:buClr>
              <a:buSzPts val="3200"/>
              <a:buNone/>
              <a:defRPr sz="3200">
                <a:solidFill>
                  <a:schemeClr val="dk2"/>
                </a:solidFill>
              </a:defRPr>
            </a:lvl6pPr>
            <a:lvl7pPr lvl="6" algn="ctr" rtl="0">
              <a:lnSpc>
                <a:spcPct val="100000"/>
              </a:lnSpc>
              <a:spcBef>
                <a:spcPts val="0"/>
              </a:spcBef>
              <a:spcAft>
                <a:spcPts val="0"/>
              </a:spcAft>
              <a:buClr>
                <a:schemeClr val="dk2"/>
              </a:buClr>
              <a:buSzPts val="3200"/>
              <a:buNone/>
              <a:defRPr sz="3200">
                <a:solidFill>
                  <a:schemeClr val="dk2"/>
                </a:solidFill>
              </a:defRPr>
            </a:lvl7pPr>
            <a:lvl8pPr lvl="7" algn="ctr" rtl="0">
              <a:lnSpc>
                <a:spcPct val="100000"/>
              </a:lnSpc>
              <a:spcBef>
                <a:spcPts val="0"/>
              </a:spcBef>
              <a:spcAft>
                <a:spcPts val="0"/>
              </a:spcAft>
              <a:buClr>
                <a:schemeClr val="dk2"/>
              </a:buClr>
              <a:buSzPts val="3200"/>
              <a:buNone/>
              <a:defRPr sz="3200">
                <a:solidFill>
                  <a:schemeClr val="dk2"/>
                </a:solidFill>
              </a:defRPr>
            </a:lvl8pPr>
            <a:lvl9pPr lvl="8" algn="ctr" rtl="0">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120" name="Google Shape;120;p13"/>
          <p:cNvSpPr txBox="1">
            <a:spLocks noGrp="1"/>
          </p:cNvSpPr>
          <p:nvPr>
            <p:ph type="subTitle" idx="14"/>
          </p:nvPr>
        </p:nvSpPr>
        <p:spPr>
          <a:xfrm>
            <a:off x="5755092" y="3604437"/>
            <a:ext cx="2664000" cy="371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200" b="1">
                <a:latin typeface="Caudex"/>
                <a:ea typeface="Caudex"/>
                <a:cs typeface="Caudex"/>
                <a:sym typeface="Caudex"/>
              </a:defRPr>
            </a:lvl1pPr>
            <a:lvl2pPr lvl="1" rtl="0">
              <a:lnSpc>
                <a:spcPct val="100000"/>
              </a:lnSpc>
              <a:spcBef>
                <a:spcPts val="0"/>
              </a:spcBef>
              <a:spcAft>
                <a:spcPts val="0"/>
              </a:spcAft>
              <a:buNone/>
              <a:defRPr sz="2200" b="1">
                <a:latin typeface="Caudex"/>
                <a:ea typeface="Caudex"/>
                <a:cs typeface="Caudex"/>
                <a:sym typeface="Caudex"/>
              </a:defRPr>
            </a:lvl2pPr>
            <a:lvl3pPr lvl="2" rtl="0">
              <a:lnSpc>
                <a:spcPct val="100000"/>
              </a:lnSpc>
              <a:spcBef>
                <a:spcPts val="0"/>
              </a:spcBef>
              <a:spcAft>
                <a:spcPts val="0"/>
              </a:spcAft>
              <a:buNone/>
              <a:defRPr sz="2200" b="1">
                <a:latin typeface="Caudex"/>
                <a:ea typeface="Caudex"/>
                <a:cs typeface="Caudex"/>
                <a:sym typeface="Caudex"/>
              </a:defRPr>
            </a:lvl3pPr>
            <a:lvl4pPr lvl="3" rtl="0">
              <a:lnSpc>
                <a:spcPct val="100000"/>
              </a:lnSpc>
              <a:spcBef>
                <a:spcPts val="0"/>
              </a:spcBef>
              <a:spcAft>
                <a:spcPts val="0"/>
              </a:spcAft>
              <a:buNone/>
              <a:defRPr sz="2200" b="1">
                <a:latin typeface="Caudex"/>
                <a:ea typeface="Caudex"/>
                <a:cs typeface="Caudex"/>
                <a:sym typeface="Caudex"/>
              </a:defRPr>
            </a:lvl4pPr>
            <a:lvl5pPr lvl="4" rtl="0">
              <a:lnSpc>
                <a:spcPct val="100000"/>
              </a:lnSpc>
              <a:spcBef>
                <a:spcPts val="0"/>
              </a:spcBef>
              <a:spcAft>
                <a:spcPts val="0"/>
              </a:spcAft>
              <a:buNone/>
              <a:defRPr sz="2200" b="1">
                <a:latin typeface="Caudex"/>
                <a:ea typeface="Caudex"/>
                <a:cs typeface="Caudex"/>
                <a:sym typeface="Caudex"/>
              </a:defRPr>
            </a:lvl5pPr>
            <a:lvl6pPr lvl="5" rtl="0">
              <a:lnSpc>
                <a:spcPct val="100000"/>
              </a:lnSpc>
              <a:spcBef>
                <a:spcPts val="0"/>
              </a:spcBef>
              <a:spcAft>
                <a:spcPts val="0"/>
              </a:spcAft>
              <a:buNone/>
              <a:defRPr sz="2200" b="1">
                <a:latin typeface="Caudex"/>
                <a:ea typeface="Caudex"/>
                <a:cs typeface="Caudex"/>
                <a:sym typeface="Caudex"/>
              </a:defRPr>
            </a:lvl6pPr>
            <a:lvl7pPr lvl="6" rtl="0">
              <a:lnSpc>
                <a:spcPct val="100000"/>
              </a:lnSpc>
              <a:spcBef>
                <a:spcPts val="0"/>
              </a:spcBef>
              <a:spcAft>
                <a:spcPts val="0"/>
              </a:spcAft>
              <a:buNone/>
              <a:defRPr sz="2200" b="1">
                <a:latin typeface="Caudex"/>
                <a:ea typeface="Caudex"/>
                <a:cs typeface="Caudex"/>
                <a:sym typeface="Caudex"/>
              </a:defRPr>
            </a:lvl7pPr>
            <a:lvl8pPr lvl="7" rtl="0">
              <a:lnSpc>
                <a:spcPct val="100000"/>
              </a:lnSpc>
              <a:spcBef>
                <a:spcPts val="0"/>
              </a:spcBef>
              <a:spcAft>
                <a:spcPts val="0"/>
              </a:spcAft>
              <a:buNone/>
              <a:defRPr sz="2200" b="1">
                <a:latin typeface="Caudex"/>
                <a:ea typeface="Caudex"/>
                <a:cs typeface="Caudex"/>
                <a:sym typeface="Caudex"/>
              </a:defRPr>
            </a:lvl8pPr>
            <a:lvl9pPr lvl="8" rtl="0">
              <a:lnSpc>
                <a:spcPct val="100000"/>
              </a:lnSpc>
              <a:spcBef>
                <a:spcPts val="0"/>
              </a:spcBef>
              <a:spcAft>
                <a:spcPts val="0"/>
              </a:spcAft>
              <a:buNone/>
              <a:defRPr sz="2200" b="1">
                <a:latin typeface="Caudex"/>
                <a:ea typeface="Caudex"/>
                <a:cs typeface="Caudex"/>
                <a:sym typeface="Caudex"/>
              </a:defRPr>
            </a:lvl9pPr>
          </a:lstStyle>
          <a:p>
            <a:endParaRPr/>
          </a:p>
        </p:txBody>
      </p:sp>
      <p:sp>
        <p:nvSpPr>
          <p:cNvPr id="121" name="Google Shape;121;p13"/>
          <p:cNvSpPr txBox="1">
            <a:spLocks noGrp="1"/>
          </p:cNvSpPr>
          <p:nvPr>
            <p:ph type="subTitle" idx="15"/>
          </p:nvPr>
        </p:nvSpPr>
        <p:spPr>
          <a:xfrm>
            <a:off x="5755092" y="3977030"/>
            <a:ext cx="2664000" cy="592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500"/>
            </a:lvl1pPr>
            <a:lvl2pPr lvl="1" rtl="0">
              <a:lnSpc>
                <a:spcPct val="100000"/>
              </a:lnSpc>
              <a:spcBef>
                <a:spcPts val="0"/>
              </a:spcBef>
              <a:spcAft>
                <a:spcPts val="0"/>
              </a:spcAft>
              <a:buNone/>
              <a:defRPr sz="1500"/>
            </a:lvl2pPr>
            <a:lvl3pPr lvl="2" rtl="0">
              <a:lnSpc>
                <a:spcPct val="100000"/>
              </a:lnSpc>
              <a:spcBef>
                <a:spcPts val="0"/>
              </a:spcBef>
              <a:spcAft>
                <a:spcPts val="0"/>
              </a:spcAft>
              <a:buNone/>
              <a:defRPr sz="1500"/>
            </a:lvl3pPr>
            <a:lvl4pPr lvl="3" rtl="0">
              <a:lnSpc>
                <a:spcPct val="100000"/>
              </a:lnSpc>
              <a:spcBef>
                <a:spcPts val="0"/>
              </a:spcBef>
              <a:spcAft>
                <a:spcPts val="0"/>
              </a:spcAft>
              <a:buNone/>
              <a:defRPr sz="1500"/>
            </a:lvl4pPr>
            <a:lvl5pPr lvl="4" rtl="0">
              <a:lnSpc>
                <a:spcPct val="100000"/>
              </a:lnSpc>
              <a:spcBef>
                <a:spcPts val="0"/>
              </a:spcBef>
              <a:spcAft>
                <a:spcPts val="0"/>
              </a:spcAft>
              <a:buNone/>
              <a:defRPr sz="1500"/>
            </a:lvl5pPr>
            <a:lvl6pPr lvl="5" rtl="0">
              <a:lnSpc>
                <a:spcPct val="100000"/>
              </a:lnSpc>
              <a:spcBef>
                <a:spcPts val="0"/>
              </a:spcBef>
              <a:spcAft>
                <a:spcPts val="0"/>
              </a:spcAft>
              <a:buNone/>
              <a:defRPr sz="1500"/>
            </a:lvl6pPr>
            <a:lvl7pPr lvl="6" rtl="0">
              <a:lnSpc>
                <a:spcPct val="100000"/>
              </a:lnSpc>
              <a:spcBef>
                <a:spcPts val="0"/>
              </a:spcBef>
              <a:spcAft>
                <a:spcPts val="0"/>
              </a:spcAft>
              <a:buNone/>
              <a:defRPr sz="1500"/>
            </a:lvl7pPr>
            <a:lvl8pPr lvl="7" rtl="0">
              <a:lnSpc>
                <a:spcPct val="100000"/>
              </a:lnSpc>
              <a:spcBef>
                <a:spcPts val="0"/>
              </a:spcBef>
              <a:spcAft>
                <a:spcPts val="0"/>
              </a:spcAft>
              <a:buNone/>
              <a:defRPr sz="1500"/>
            </a:lvl8pPr>
            <a:lvl9pPr lvl="8" rtl="0">
              <a:lnSpc>
                <a:spcPct val="100000"/>
              </a:lnSpc>
              <a:spcBef>
                <a:spcPts val="0"/>
              </a:spcBef>
              <a:spcAft>
                <a:spcPts val="0"/>
              </a:spcAft>
              <a:buNone/>
              <a:defRPr sz="1500"/>
            </a:lvl9pPr>
          </a:lstStyle>
          <a:p>
            <a:endParaRPr/>
          </a:p>
        </p:txBody>
      </p:sp>
      <p:sp>
        <p:nvSpPr>
          <p:cNvPr id="122" name="Google Shape;122;p13"/>
          <p:cNvSpPr txBox="1">
            <a:spLocks noGrp="1"/>
          </p:cNvSpPr>
          <p:nvPr>
            <p:ph type="subTitle" idx="16"/>
          </p:nvPr>
        </p:nvSpPr>
        <p:spPr>
          <a:xfrm rot="-5400000">
            <a:off x="-311837" y="3635425"/>
            <a:ext cx="1847100" cy="274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000"/>
              <a:buFont typeface="Caudex"/>
              <a:buNone/>
              <a:defRPr sz="1000" b="1">
                <a:latin typeface="Caudex"/>
                <a:ea typeface="Caudex"/>
                <a:cs typeface="Caudex"/>
                <a:sym typeface="Caudex"/>
              </a:defRPr>
            </a:lvl1pPr>
            <a:lvl2pPr lvl="1" algn="ctr" rtl="0">
              <a:lnSpc>
                <a:spcPct val="100000"/>
              </a:lnSpc>
              <a:spcBef>
                <a:spcPts val="0"/>
              </a:spcBef>
              <a:spcAft>
                <a:spcPts val="0"/>
              </a:spcAft>
              <a:buSzPts val="1000"/>
              <a:buFont typeface="Caudex"/>
              <a:buNone/>
              <a:defRPr sz="1000" b="1">
                <a:latin typeface="Caudex"/>
                <a:ea typeface="Caudex"/>
                <a:cs typeface="Caudex"/>
                <a:sym typeface="Caudex"/>
              </a:defRPr>
            </a:lvl2pPr>
            <a:lvl3pPr lvl="2" algn="ctr" rtl="0">
              <a:lnSpc>
                <a:spcPct val="100000"/>
              </a:lnSpc>
              <a:spcBef>
                <a:spcPts val="0"/>
              </a:spcBef>
              <a:spcAft>
                <a:spcPts val="0"/>
              </a:spcAft>
              <a:buSzPts val="1000"/>
              <a:buFont typeface="Caudex"/>
              <a:buNone/>
              <a:defRPr sz="1000" b="1">
                <a:latin typeface="Caudex"/>
                <a:ea typeface="Caudex"/>
                <a:cs typeface="Caudex"/>
                <a:sym typeface="Caudex"/>
              </a:defRPr>
            </a:lvl3pPr>
            <a:lvl4pPr lvl="3" algn="ctr" rtl="0">
              <a:lnSpc>
                <a:spcPct val="100000"/>
              </a:lnSpc>
              <a:spcBef>
                <a:spcPts val="0"/>
              </a:spcBef>
              <a:spcAft>
                <a:spcPts val="0"/>
              </a:spcAft>
              <a:buSzPts val="1000"/>
              <a:buFont typeface="Caudex"/>
              <a:buNone/>
              <a:defRPr sz="1000" b="1">
                <a:latin typeface="Caudex"/>
                <a:ea typeface="Caudex"/>
                <a:cs typeface="Caudex"/>
                <a:sym typeface="Caudex"/>
              </a:defRPr>
            </a:lvl4pPr>
            <a:lvl5pPr lvl="4" algn="ctr" rtl="0">
              <a:lnSpc>
                <a:spcPct val="100000"/>
              </a:lnSpc>
              <a:spcBef>
                <a:spcPts val="0"/>
              </a:spcBef>
              <a:spcAft>
                <a:spcPts val="0"/>
              </a:spcAft>
              <a:buSzPts val="1000"/>
              <a:buFont typeface="Caudex"/>
              <a:buNone/>
              <a:defRPr sz="1000" b="1">
                <a:latin typeface="Caudex"/>
                <a:ea typeface="Caudex"/>
                <a:cs typeface="Caudex"/>
                <a:sym typeface="Caudex"/>
              </a:defRPr>
            </a:lvl5pPr>
            <a:lvl6pPr lvl="5" algn="ctr" rtl="0">
              <a:lnSpc>
                <a:spcPct val="100000"/>
              </a:lnSpc>
              <a:spcBef>
                <a:spcPts val="0"/>
              </a:spcBef>
              <a:spcAft>
                <a:spcPts val="0"/>
              </a:spcAft>
              <a:buSzPts val="1000"/>
              <a:buFont typeface="Caudex"/>
              <a:buNone/>
              <a:defRPr sz="1000" b="1">
                <a:latin typeface="Caudex"/>
                <a:ea typeface="Caudex"/>
                <a:cs typeface="Caudex"/>
                <a:sym typeface="Caudex"/>
              </a:defRPr>
            </a:lvl6pPr>
            <a:lvl7pPr lvl="6" algn="ctr" rtl="0">
              <a:lnSpc>
                <a:spcPct val="100000"/>
              </a:lnSpc>
              <a:spcBef>
                <a:spcPts val="0"/>
              </a:spcBef>
              <a:spcAft>
                <a:spcPts val="0"/>
              </a:spcAft>
              <a:buSzPts val="1000"/>
              <a:buFont typeface="Caudex"/>
              <a:buNone/>
              <a:defRPr sz="1000" b="1">
                <a:latin typeface="Caudex"/>
                <a:ea typeface="Caudex"/>
                <a:cs typeface="Caudex"/>
                <a:sym typeface="Caudex"/>
              </a:defRPr>
            </a:lvl7pPr>
            <a:lvl8pPr lvl="7" algn="ctr" rtl="0">
              <a:lnSpc>
                <a:spcPct val="100000"/>
              </a:lnSpc>
              <a:spcBef>
                <a:spcPts val="0"/>
              </a:spcBef>
              <a:spcAft>
                <a:spcPts val="0"/>
              </a:spcAft>
              <a:buSzPts val="1000"/>
              <a:buFont typeface="Caudex"/>
              <a:buNone/>
              <a:defRPr sz="1000" b="1">
                <a:latin typeface="Caudex"/>
                <a:ea typeface="Caudex"/>
                <a:cs typeface="Caudex"/>
                <a:sym typeface="Caudex"/>
              </a:defRPr>
            </a:lvl8pPr>
            <a:lvl9pPr lvl="8" algn="ctr" rtl="0">
              <a:lnSpc>
                <a:spcPct val="100000"/>
              </a:lnSpc>
              <a:spcBef>
                <a:spcPts val="0"/>
              </a:spcBef>
              <a:spcAft>
                <a:spcPts val="0"/>
              </a:spcAft>
              <a:buSzPts val="1000"/>
              <a:buFont typeface="Caudex"/>
              <a:buNone/>
              <a:defRPr sz="1000" b="1">
                <a:latin typeface="Caudex"/>
                <a:ea typeface="Caudex"/>
                <a:cs typeface="Caudex"/>
                <a:sym typeface="Caudex"/>
              </a:defRPr>
            </a:lvl9pPr>
          </a:lstStyle>
          <a:p>
            <a:endParaRPr/>
          </a:p>
        </p:txBody>
      </p:sp>
      <p:grpSp>
        <p:nvGrpSpPr>
          <p:cNvPr id="123" name="Google Shape;123;p13"/>
          <p:cNvGrpSpPr/>
          <p:nvPr/>
        </p:nvGrpSpPr>
        <p:grpSpPr>
          <a:xfrm rot="10800000">
            <a:off x="502684" y="537208"/>
            <a:ext cx="226057" cy="2422921"/>
            <a:chOff x="8423375" y="2185659"/>
            <a:chExt cx="226057" cy="2422921"/>
          </a:xfrm>
        </p:grpSpPr>
        <p:cxnSp>
          <p:nvCxnSpPr>
            <p:cNvPr id="124" name="Google Shape;124;p13"/>
            <p:cNvCxnSpPr/>
            <p:nvPr/>
          </p:nvCxnSpPr>
          <p:spPr>
            <a:xfrm>
              <a:off x="8536404" y="2185659"/>
              <a:ext cx="0" cy="1914900"/>
            </a:xfrm>
            <a:prstGeom prst="straightConnector1">
              <a:avLst/>
            </a:prstGeom>
            <a:noFill/>
            <a:ln w="19050" cap="rnd" cmpd="sng">
              <a:solidFill>
                <a:schemeClr val="dk1"/>
              </a:solidFill>
              <a:prstDash val="solid"/>
              <a:round/>
              <a:headEnd type="none" w="med" len="med"/>
              <a:tailEnd type="none" w="med" len="med"/>
            </a:ln>
          </p:spPr>
        </p:cxnSp>
        <p:sp>
          <p:nvSpPr>
            <p:cNvPr id="125" name="Google Shape;125;p13"/>
            <p:cNvSpPr/>
            <p:nvPr/>
          </p:nvSpPr>
          <p:spPr>
            <a:xfrm rot="5400000">
              <a:off x="8360778" y="4319925"/>
              <a:ext cx="351252" cy="226057"/>
            </a:xfrm>
            <a:custGeom>
              <a:avLst/>
              <a:gdLst/>
              <a:ahLst/>
              <a:cxnLst/>
              <a:rect l="l" t="t" r="r" b="b"/>
              <a:pathLst>
                <a:path w="208768" h="134558" extrusionOk="0">
                  <a:moveTo>
                    <a:pt x="128848" y="0"/>
                  </a:moveTo>
                  <a:cubicBezTo>
                    <a:pt x="125456" y="0"/>
                    <a:pt x="122749" y="2708"/>
                    <a:pt x="122749" y="6100"/>
                  </a:cubicBezTo>
                  <a:lnTo>
                    <a:pt x="122749" y="61163"/>
                  </a:lnTo>
                  <a:lnTo>
                    <a:pt x="110516" y="61163"/>
                  </a:lnTo>
                  <a:lnTo>
                    <a:pt x="110516" y="18333"/>
                  </a:lnTo>
                  <a:cubicBezTo>
                    <a:pt x="110516" y="14940"/>
                    <a:pt x="107776" y="12233"/>
                    <a:pt x="104384" y="12233"/>
                  </a:cubicBezTo>
                  <a:cubicBezTo>
                    <a:pt x="100991" y="12233"/>
                    <a:pt x="98284" y="14940"/>
                    <a:pt x="98284" y="18333"/>
                  </a:cubicBezTo>
                  <a:lnTo>
                    <a:pt x="98284" y="61163"/>
                  </a:lnTo>
                  <a:lnTo>
                    <a:pt x="86051" y="61163"/>
                  </a:lnTo>
                  <a:lnTo>
                    <a:pt x="86051" y="30565"/>
                  </a:lnTo>
                  <a:cubicBezTo>
                    <a:pt x="86051" y="27173"/>
                    <a:pt x="83311" y="24465"/>
                    <a:pt x="79919" y="24465"/>
                  </a:cubicBezTo>
                  <a:cubicBezTo>
                    <a:pt x="76526" y="24465"/>
                    <a:pt x="73819" y="27173"/>
                    <a:pt x="73819" y="30565"/>
                  </a:cubicBezTo>
                  <a:lnTo>
                    <a:pt x="73819" y="61163"/>
                  </a:lnTo>
                  <a:lnTo>
                    <a:pt x="61586" y="61163"/>
                  </a:lnTo>
                  <a:lnTo>
                    <a:pt x="61586" y="18333"/>
                  </a:lnTo>
                  <a:cubicBezTo>
                    <a:pt x="61586" y="14940"/>
                    <a:pt x="58846" y="12233"/>
                    <a:pt x="55454" y="12233"/>
                  </a:cubicBezTo>
                  <a:cubicBezTo>
                    <a:pt x="52061" y="12233"/>
                    <a:pt x="49354" y="14940"/>
                    <a:pt x="49354" y="18333"/>
                  </a:cubicBezTo>
                  <a:lnTo>
                    <a:pt x="49354" y="61163"/>
                  </a:lnTo>
                  <a:lnTo>
                    <a:pt x="37121" y="61163"/>
                  </a:lnTo>
                  <a:lnTo>
                    <a:pt x="37121" y="30565"/>
                  </a:lnTo>
                  <a:cubicBezTo>
                    <a:pt x="37121" y="27173"/>
                    <a:pt x="34381" y="24465"/>
                    <a:pt x="30989" y="24465"/>
                  </a:cubicBezTo>
                  <a:cubicBezTo>
                    <a:pt x="27596" y="24465"/>
                    <a:pt x="24889" y="27173"/>
                    <a:pt x="24889" y="30565"/>
                  </a:cubicBezTo>
                  <a:lnTo>
                    <a:pt x="24889" y="61163"/>
                  </a:lnTo>
                  <a:lnTo>
                    <a:pt x="12232" y="61163"/>
                  </a:lnTo>
                  <a:lnTo>
                    <a:pt x="12232" y="42798"/>
                  </a:lnTo>
                  <a:cubicBezTo>
                    <a:pt x="12232" y="39405"/>
                    <a:pt x="9492" y="36698"/>
                    <a:pt x="6133" y="36698"/>
                  </a:cubicBezTo>
                  <a:cubicBezTo>
                    <a:pt x="2740" y="36698"/>
                    <a:pt x="0" y="39405"/>
                    <a:pt x="0" y="42798"/>
                  </a:cubicBezTo>
                  <a:lnTo>
                    <a:pt x="0" y="91727"/>
                  </a:lnTo>
                  <a:cubicBezTo>
                    <a:pt x="0" y="95120"/>
                    <a:pt x="2740" y="97860"/>
                    <a:pt x="6133" y="97860"/>
                  </a:cubicBezTo>
                  <a:cubicBezTo>
                    <a:pt x="9492" y="97860"/>
                    <a:pt x="12232" y="95120"/>
                    <a:pt x="12232" y="91727"/>
                  </a:cubicBezTo>
                  <a:lnTo>
                    <a:pt x="12232" y="73395"/>
                  </a:lnTo>
                  <a:lnTo>
                    <a:pt x="24889" y="73395"/>
                  </a:lnTo>
                  <a:lnTo>
                    <a:pt x="24889" y="103960"/>
                  </a:lnTo>
                  <a:cubicBezTo>
                    <a:pt x="24889" y="107352"/>
                    <a:pt x="27596" y="110092"/>
                    <a:pt x="30989" y="110092"/>
                  </a:cubicBezTo>
                  <a:cubicBezTo>
                    <a:pt x="34381" y="110092"/>
                    <a:pt x="37121" y="107352"/>
                    <a:pt x="37121" y="103960"/>
                  </a:cubicBezTo>
                  <a:lnTo>
                    <a:pt x="37121" y="73395"/>
                  </a:lnTo>
                  <a:lnTo>
                    <a:pt x="49354" y="73395"/>
                  </a:lnTo>
                  <a:lnTo>
                    <a:pt x="49354" y="116192"/>
                  </a:lnTo>
                  <a:cubicBezTo>
                    <a:pt x="49354" y="119585"/>
                    <a:pt x="52061" y="122325"/>
                    <a:pt x="55454" y="122325"/>
                  </a:cubicBezTo>
                  <a:cubicBezTo>
                    <a:pt x="58846" y="122325"/>
                    <a:pt x="61586" y="119585"/>
                    <a:pt x="61586" y="116192"/>
                  </a:cubicBezTo>
                  <a:lnTo>
                    <a:pt x="61586" y="73395"/>
                  </a:lnTo>
                  <a:lnTo>
                    <a:pt x="73819" y="73395"/>
                  </a:lnTo>
                  <a:lnTo>
                    <a:pt x="73819" y="103960"/>
                  </a:lnTo>
                  <a:cubicBezTo>
                    <a:pt x="73819" y="107352"/>
                    <a:pt x="76526" y="110092"/>
                    <a:pt x="79919" y="110092"/>
                  </a:cubicBezTo>
                  <a:cubicBezTo>
                    <a:pt x="83311" y="110092"/>
                    <a:pt x="86051" y="107352"/>
                    <a:pt x="86051" y="103960"/>
                  </a:cubicBezTo>
                  <a:lnTo>
                    <a:pt x="86051" y="73395"/>
                  </a:lnTo>
                  <a:lnTo>
                    <a:pt x="98284" y="73395"/>
                  </a:lnTo>
                  <a:lnTo>
                    <a:pt x="98284" y="116192"/>
                  </a:lnTo>
                  <a:cubicBezTo>
                    <a:pt x="98284" y="119585"/>
                    <a:pt x="100991" y="122325"/>
                    <a:pt x="104384" y="122325"/>
                  </a:cubicBezTo>
                  <a:cubicBezTo>
                    <a:pt x="107776" y="122325"/>
                    <a:pt x="110516" y="119585"/>
                    <a:pt x="110516" y="116192"/>
                  </a:cubicBezTo>
                  <a:lnTo>
                    <a:pt x="110516" y="73395"/>
                  </a:lnTo>
                  <a:lnTo>
                    <a:pt x="122749" y="73395"/>
                  </a:lnTo>
                  <a:lnTo>
                    <a:pt x="122749" y="128425"/>
                  </a:lnTo>
                  <a:cubicBezTo>
                    <a:pt x="122749" y="131817"/>
                    <a:pt x="125456" y="134557"/>
                    <a:pt x="128848" y="134557"/>
                  </a:cubicBezTo>
                  <a:cubicBezTo>
                    <a:pt x="132241" y="134557"/>
                    <a:pt x="134981" y="131817"/>
                    <a:pt x="134981" y="128425"/>
                  </a:cubicBezTo>
                  <a:lnTo>
                    <a:pt x="134981" y="73395"/>
                  </a:lnTo>
                  <a:lnTo>
                    <a:pt x="147213" y="73395"/>
                  </a:lnTo>
                  <a:lnTo>
                    <a:pt x="147213" y="116192"/>
                  </a:lnTo>
                  <a:cubicBezTo>
                    <a:pt x="147213" y="119585"/>
                    <a:pt x="149921" y="122325"/>
                    <a:pt x="153313" y="122325"/>
                  </a:cubicBezTo>
                  <a:cubicBezTo>
                    <a:pt x="156706" y="122325"/>
                    <a:pt x="159446" y="119585"/>
                    <a:pt x="159446" y="116192"/>
                  </a:cubicBezTo>
                  <a:lnTo>
                    <a:pt x="159446" y="73395"/>
                  </a:lnTo>
                  <a:lnTo>
                    <a:pt x="171678" y="73395"/>
                  </a:lnTo>
                  <a:lnTo>
                    <a:pt x="171678" y="103960"/>
                  </a:lnTo>
                  <a:cubicBezTo>
                    <a:pt x="171678" y="107352"/>
                    <a:pt x="174386" y="110092"/>
                    <a:pt x="177778" y="110092"/>
                  </a:cubicBezTo>
                  <a:cubicBezTo>
                    <a:pt x="181171" y="110092"/>
                    <a:pt x="183911" y="107352"/>
                    <a:pt x="183911" y="103960"/>
                  </a:cubicBezTo>
                  <a:lnTo>
                    <a:pt x="183911" y="73395"/>
                  </a:lnTo>
                  <a:lnTo>
                    <a:pt x="196535" y="73395"/>
                  </a:lnTo>
                  <a:lnTo>
                    <a:pt x="196535" y="91727"/>
                  </a:lnTo>
                  <a:cubicBezTo>
                    <a:pt x="196535" y="95120"/>
                    <a:pt x="199275" y="97860"/>
                    <a:pt x="202667" y="97860"/>
                  </a:cubicBezTo>
                  <a:cubicBezTo>
                    <a:pt x="206027" y="97860"/>
                    <a:pt x="208767" y="95120"/>
                    <a:pt x="208767" y="91727"/>
                  </a:cubicBezTo>
                  <a:lnTo>
                    <a:pt x="208767" y="42798"/>
                  </a:lnTo>
                  <a:cubicBezTo>
                    <a:pt x="208767" y="39405"/>
                    <a:pt x="206027" y="36698"/>
                    <a:pt x="202667" y="36698"/>
                  </a:cubicBezTo>
                  <a:cubicBezTo>
                    <a:pt x="199275" y="36698"/>
                    <a:pt x="196535" y="39405"/>
                    <a:pt x="196535" y="42798"/>
                  </a:cubicBezTo>
                  <a:lnTo>
                    <a:pt x="196535" y="61163"/>
                  </a:lnTo>
                  <a:lnTo>
                    <a:pt x="183911" y="61163"/>
                  </a:lnTo>
                  <a:lnTo>
                    <a:pt x="183911" y="30565"/>
                  </a:lnTo>
                  <a:cubicBezTo>
                    <a:pt x="183911" y="27173"/>
                    <a:pt x="181171" y="24465"/>
                    <a:pt x="177778" y="24465"/>
                  </a:cubicBezTo>
                  <a:cubicBezTo>
                    <a:pt x="174386" y="24465"/>
                    <a:pt x="171678" y="27173"/>
                    <a:pt x="171678" y="30565"/>
                  </a:cubicBezTo>
                  <a:lnTo>
                    <a:pt x="171678" y="61163"/>
                  </a:lnTo>
                  <a:lnTo>
                    <a:pt x="159446" y="61163"/>
                  </a:lnTo>
                  <a:lnTo>
                    <a:pt x="159446" y="18333"/>
                  </a:lnTo>
                  <a:cubicBezTo>
                    <a:pt x="159446" y="14940"/>
                    <a:pt x="156706" y="12233"/>
                    <a:pt x="153313" y="12233"/>
                  </a:cubicBezTo>
                  <a:cubicBezTo>
                    <a:pt x="149921" y="12233"/>
                    <a:pt x="147213" y="14940"/>
                    <a:pt x="147213" y="18333"/>
                  </a:cubicBezTo>
                  <a:lnTo>
                    <a:pt x="147213" y="61163"/>
                  </a:lnTo>
                  <a:lnTo>
                    <a:pt x="134981" y="61163"/>
                  </a:lnTo>
                  <a:lnTo>
                    <a:pt x="134981" y="6100"/>
                  </a:lnTo>
                  <a:cubicBezTo>
                    <a:pt x="134981" y="2708"/>
                    <a:pt x="132241" y="0"/>
                    <a:pt x="1288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Header 1">
  <p:cSld name="CUSTOM_22_1">
    <p:bg>
      <p:bgPr>
        <a:blipFill>
          <a:blip r:embed="rId2">
            <a:alphaModFix/>
          </a:blip>
          <a:stretch>
            <a:fillRect/>
          </a:stretch>
        </a:blipFill>
        <a:effectLst/>
      </p:bgPr>
    </p:bg>
    <p:spTree>
      <p:nvGrpSpPr>
        <p:cNvPr id="1" name="Shape 137"/>
        <p:cNvGrpSpPr/>
        <p:nvPr/>
      </p:nvGrpSpPr>
      <p:grpSpPr>
        <a:xfrm>
          <a:off x="0" y="0"/>
          <a:ext cx="0" cy="0"/>
          <a:chOff x="0" y="0"/>
          <a:chExt cx="0" cy="0"/>
        </a:xfrm>
      </p:grpSpPr>
      <p:sp>
        <p:nvSpPr>
          <p:cNvPr id="138" name="Google Shape;138;p15"/>
          <p:cNvSpPr txBox="1">
            <a:spLocks noGrp="1"/>
          </p:cNvSpPr>
          <p:nvPr>
            <p:ph type="title"/>
          </p:nvPr>
        </p:nvSpPr>
        <p:spPr>
          <a:xfrm flipH="1">
            <a:off x="1497028" y="2055211"/>
            <a:ext cx="3951900" cy="1512000"/>
          </a:xfrm>
          <a:prstGeom prst="rect">
            <a:avLst/>
          </a:prstGeom>
        </p:spPr>
        <p:txBody>
          <a:bodyPr spcFirstLastPara="1" wrap="square" lIns="91425" tIns="91425" rIns="91425" bIns="91425" anchor="ctr" anchorCtr="0">
            <a:noAutofit/>
          </a:bodyPr>
          <a:lstStyle>
            <a:lvl1pPr lvl="0" rtl="0">
              <a:lnSpc>
                <a:spcPct val="90000"/>
              </a:lnSpc>
              <a:spcBef>
                <a:spcPts val="0"/>
              </a:spcBef>
              <a:spcAft>
                <a:spcPts val="0"/>
              </a:spcAft>
              <a:buSzPts val="7000"/>
              <a:buNone/>
              <a:defRPr sz="6000"/>
            </a:lvl1pPr>
            <a:lvl2pPr lvl="1" algn="ctr" rtl="0">
              <a:lnSpc>
                <a:spcPct val="100000"/>
              </a:lnSpc>
              <a:spcBef>
                <a:spcPts val="0"/>
              </a:spcBef>
              <a:spcAft>
                <a:spcPts val="0"/>
              </a:spcAft>
              <a:buSzPts val="5000"/>
              <a:buNone/>
              <a:defRPr sz="5000"/>
            </a:lvl2pPr>
            <a:lvl3pPr lvl="2" algn="ctr" rtl="0">
              <a:lnSpc>
                <a:spcPct val="100000"/>
              </a:lnSpc>
              <a:spcBef>
                <a:spcPts val="0"/>
              </a:spcBef>
              <a:spcAft>
                <a:spcPts val="0"/>
              </a:spcAft>
              <a:buSzPts val="5000"/>
              <a:buNone/>
              <a:defRPr sz="5000"/>
            </a:lvl3pPr>
            <a:lvl4pPr lvl="3" algn="ctr" rtl="0">
              <a:lnSpc>
                <a:spcPct val="100000"/>
              </a:lnSpc>
              <a:spcBef>
                <a:spcPts val="0"/>
              </a:spcBef>
              <a:spcAft>
                <a:spcPts val="0"/>
              </a:spcAft>
              <a:buSzPts val="5000"/>
              <a:buNone/>
              <a:defRPr sz="5000"/>
            </a:lvl4pPr>
            <a:lvl5pPr lvl="4" algn="ctr" rtl="0">
              <a:lnSpc>
                <a:spcPct val="100000"/>
              </a:lnSpc>
              <a:spcBef>
                <a:spcPts val="0"/>
              </a:spcBef>
              <a:spcAft>
                <a:spcPts val="0"/>
              </a:spcAft>
              <a:buSzPts val="5000"/>
              <a:buNone/>
              <a:defRPr sz="5000"/>
            </a:lvl5pPr>
            <a:lvl6pPr lvl="5" algn="ctr" rtl="0">
              <a:lnSpc>
                <a:spcPct val="100000"/>
              </a:lnSpc>
              <a:spcBef>
                <a:spcPts val="0"/>
              </a:spcBef>
              <a:spcAft>
                <a:spcPts val="0"/>
              </a:spcAft>
              <a:buSzPts val="5000"/>
              <a:buNone/>
              <a:defRPr sz="5000"/>
            </a:lvl6pPr>
            <a:lvl7pPr lvl="6" algn="ctr" rtl="0">
              <a:lnSpc>
                <a:spcPct val="100000"/>
              </a:lnSpc>
              <a:spcBef>
                <a:spcPts val="0"/>
              </a:spcBef>
              <a:spcAft>
                <a:spcPts val="0"/>
              </a:spcAft>
              <a:buSzPts val="5000"/>
              <a:buNone/>
              <a:defRPr sz="5000"/>
            </a:lvl7pPr>
            <a:lvl8pPr lvl="7" algn="ctr" rtl="0">
              <a:lnSpc>
                <a:spcPct val="100000"/>
              </a:lnSpc>
              <a:spcBef>
                <a:spcPts val="0"/>
              </a:spcBef>
              <a:spcAft>
                <a:spcPts val="0"/>
              </a:spcAft>
              <a:buSzPts val="5000"/>
              <a:buNone/>
              <a:defRPr sz="5000"/>
            </a:lvl8pPr>
            <a:lvl9pPr lvl="8" algn="ctr" rtl="0">
              <a:lnSpc>
                <a:spcPct val="100000"/>
              </a:lnSpc>
              <a:spcBef>
                <a:spcPts val="0"/>
              </a:spcBef>
              <a:spcAft>
                <a:spcPts val="0"/>
              </a:spcAft>
              <a:buSzPts val="5000"/>
              <a:buNone/>
              <a:defRPr sz="5000"/>
            </a:lvl9pPr>
          </a:lstStyle>
          <a:p>
            <a:endParaRPr/>
          </a:p>
        </p:txBody>
      </p:sp>
      <p:sp>
        <p:nvSpPr>
          <p:cNvPr id="139" name="Google Shape;139;p15"/>
          <p:cNvSpPr txBox="1">
            <a:spLocks noGrp="1"/>
          </p:cNvSpPr>
          <p:nvPr>
            <p:ph type="title" idx="2" hasCustomPrompt="1"/>
          </p:nvPr>
        </p:nvSpPr>
        <p:spPr>
          <a:xfrm flipH="1">
            <a:off x="1497028" y="867750"/>
            <a:ext cx="1508100" cy="926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5000"/>
              <a:buNone/>
              <a:defRPr sz="6000"/>
            </a:lvl1pPr>
            <a:lvl2pPr lvl="1" algn="ctr" rtl="0">
              <a:lnSpc>
                <a:spcPct val="100000"/>
              </a:lnSpc>
              <a:spcBef>
                <a:spcPts val="0"/>
              </a:spcBef>
              <a:spcAft>
                <a:spcPts val="0"/>
              </a:spcAft>
              <a:buSzPts val="5000"/>
              <a:buNone/>
              <a:defRPr sz="5000"/>
            </a:lvl2pPr>
            <a:lvl3pPr lvl="2" algn="ctr" rtl="0">
              <a:lnSpc>
                <a:spcPct val="100000"/>
              </a:lnSpc>
              <a:spcBef>
                <a:spcPts val="0"/>
              </a:spcBef>
              <a:spcAft>
                <a:spcPts val="0"/>
              </a:spcAft>
              <a:buSzPts val="5000"/>
              <a:buNone/>
              <a:defRPr sz="5000"/>
            </a:lvl3pPr>
            <a:lvl4pPr lvl="3" algn="ctr" rtl="0">
              <a:lnSpc>
                <a:spcPct val="100000"/>
              </a:lnSpc>
              <a:spcBef>
                <a:spcPts val="0"/>
              </a:spcBef>
              <a:spcAft>
                <a:spcPts val="0"/>
              </a:spcAft>
              <a:buSzPts val="5000"/>
              <a:buNone/>
              <a:defRPr sz="5000"/>
            </a:lvl4pPr>
            <a:lvl5pPr lvl="4" algn="ctr" rtl="0">
              <a:lnSpc>
                <a:spcPct val="100000"/>
              </a:lnSpc>
              <a:spcBef>
                <a:spcPts val="0"/>
              </a:spcBef>
              <a:spcAft>
                <a:spcPts val="0"/>
              </a:spcAft>
              <a:buSzPts val="5000"/>
              <a:buNone/>
              <a:defRPr sz="5000"/>
            </a:lvl5pPr>
            <a:lvl6pPr lvl="5" algn="ctr" rtl="0">
              <a:lnSpc>
                <a:spcPct val="100000"/>
              </a:lnSpc>
              <a:spcBef>
                <a:spcPts val="0"/>
              </a:spcBef>
              <a:spcAft>
                <a:spcPts val="0"/>
              </a:spcAft>
              <a:buSzPts val="5000"/>
              <a:buNone/>
              <a:defRPr sz="5000"/>
            </a:lvl6pPr>
            <a:lvl7pPr lvl="6" algn="ctr" rtl="0">
              <a:lnSpc>
                <a:spcPct val="100000"/>
              </a:lnSpc>
              <a:spcBef>
                <a:spcPts val="0"/>
              </a:spcBef>
              <a:spcAft>
                <a:spcPts val="0"/>
              </a:spcAft>
              <a:buSzPts val="5000"/>
              <a:buNone/>
              <a:defRPr sz="5000"/>
            </a:lvl7pPr>
            <a:lvl8pPr lvl="7" algn="ctr" rtl="0">
              <a:lnSpc>
                <a:spcPct val="100000"/>
              </a:lnSpc>
              <a:spcBef>
                <a:spcPts val="0"/>
              </a:spcBef>
              <a:spcAft>
                <a:spcPts val="0"/>
              </a:spcAft>
              <a:buSzPts val="5000"/>
              <a:buNone/>
              <a:defRPr sz="5000"/>
            </a:lvl8pPr>
            <a:lvl9pPr lvl="8" algn="ctr" rtl="0">
              <a:lnSpc>
                <a:spcPct val="100000"/>
              </a:lnSpc>
              <a:spcBef>
                <a:spcPts val="0"/>
              </a:spcBef>
              <a:spcAft>
                <a:spcPts val="0"/>
              </a:spcAft>
              <a:buSzPts val="5000"/>
              <a:buNone/>
              <a:defRPr sz="5000"/>
            </a:lvl9pPr>
          </a:lstStyle>
          <a:p>
            <a:r>
              <a:t>xx%</a:t>
            </a:r>
          </a:p>
        </p:txBody>
      </p:sp>
      <p:sp>
        <p:nvSpPr>
          <p:cNvPr id="140" name="Google Shape;140;p15"/>
          <p:cNvSpPr txBox="1">
            <a:spLocks noGrp="1"/>
          </p:cNvSpPr>
          <p:nvPr>
            <p:ph type="subTitle" idx="1"/>
          </p:nvPr>
        </p:nvSpPr>
        <p:spPr>
          <a:xfrm flipH="1">
            <a:off x="1497028" y="3575850"/>
            <a:ext cx="2948400" cy="699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800"/>
            </a:lvl1pPr>
            <a:lvl2pPr lvl="1" rtl="0">
              <a:lnSpc>
                <a:spcPct val="100000"/>
              </a:lnSpc>
              <a:spcBef>
                <a:spcPts val="0"/>
              </a:spcBef>
              <a:spcAft>
                <a:spcPts val="0"/>
              </a:spcAft>
              <a:buNone/>
              <a:defRPr sz="1800"/>
            </a:lvl2pPr>
            <a:lvl3pPr lvl="2" rtl="0">
              <a:lnSpc>
                <a:spcPct val="100000"/>
              </a:lnSpc>
              <a:spcBef>
                <a:spcPts val="0"/>
              </a:spcBef>
              <a:spcAft>
                <a:spcPts val="0"/>
              </a:spcAft>
              <a:buNone/>
              <a:defRPr sz="1800"/>
            </a:lvl3pPr>
            <a:lvl4pPr lvl="3" rtl="0">
              <a:lnSpc>
                <a:spcPct val="100000"/>
              </a:lnSpc>
              <a:spcBef>
                <a:spcPts val="0"/>
              </a:spcBef>
              <a:spcAft>
                <a:spcPts val="0"/>
              </a:spcAft>
              <a:buNone/>
              <a:defRPr sz="1800"/>
            </a:lvl4pPr>
            <a:lvl5pPr lvl="4" rtl="0">
              <a:lnSpc>
                <a:spcPct val="100000"/>
              </a:lnSpc>
              <a:spcBef>
                <a:spcPts val="0"/>
              </a:spcBef>
              <a:spcAft>
                <a:spcPts val="0"/>
              </a:spcAft>
              <a:buNone/>
              <a:defRPr sz="1800"/>
            </a:lvl5pPr>
            <a:lvl6pPr lvl="5" rtl="0">
              <a:lnSpc>
                <a:spcPct val="100000"/>
              </a:lnSpc>
              <a:spcBef>
                <a:spcPts val="0"/>
              </a:spcBef>
              <a:spcAft>
                <a:spcPts val="0"/>
              </a:spcAft>
              <a:buNone/>
              <a:defRPr sz="1800"/>
            </a:lvl6pPr>
            <a:lvl7pPr lvl="6" rtl="0">
              <a:lnSpc>
                <a:spcPct val="100000"/>
              </a:lnSpc>
              <a:spcBef>
                <a:spcPts val="0"/>
              </a:spcBef>
              <a:spcAft>
                <a:spcPts val="0"/>
              </a:spcAft>
              <a:buNone/>
              <a:defRPr sz="1800"/>
            </a:lvl7pPr>
            <a:lvl8pPr lvl="7" rtl="0">
              <a:lnSpc>
                <a:spcPct val="100000"/>
              </a:lnSpc>
              <a:spcBef>
                <a:spcPts val="0"/>
              </a:spcBef>
              <a:spcAft>
                <a:spcPts val="0"/>
              </a:spcAft>
              <a:buNone/>
              <a:defRPr sz="1800"/>
            </a:lvl8pPr>
            <a:lvl9pPr lvl="8" rtl="0">
              <a:lnSpc>
                <a:spcPct val="100000"/>
              </a:lnSpc>
              <a:spcBef>
                <a:spcPts val="0"/>
              </a:spcBef>
              <a:spcAft>
                <a:spcPts val="0"/>
              </a:spcAft>
              <a:buNone/>
              <a:defRPr sz="1800"/>
            </a:lvl9pPr>
          </a:lstStyle>
          <a:p>
            <a:endParaRPr/>
          </a:p>
        </p:txBody>
      </p:sp>
      <p:sp>
        <p:nvSpPr>
          <p:cNvPr id="141" name="Google Shape;141;p15"/>
          <p:cNvSpPr txBox="1">
            <a:spLocks noGrp="1"/>
          </p:cNvSpPr>
          <p:nvPr>
            <p:ph type="subTitle" idx="3"/>
          </p:nvPr>
        </p:nvSpPr>
        <p:spPr>
          <a:xfrm rot="-5400000">
            <a:off x="-311837" y="3635425"/>
            <a:ext cx="1847100" cy="274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000"/>
              <a:buFont typeface="Caudex"/>
              <a:buNone/>
              <a:defRPr sz="1000" b="1">
                <a:latin typeface="Caudex"/>
                <a:ea typeface="Caudex"/>
                <a:cs typeface="Caudex"/>
                <a:sym typeface="Caudex"/>
              </a:defRPr>
            </a:lvl1pPr>
            <a:lvl2pPr lvl="1" algn="ctr" rtl="0">
              <a:lnSpc>
                <a:spcPct val="100000"/>
              </a:lnSpc>
              <a:spcBef>
                <a:spcPts val="0"/>
              </a:spcBef>
              <a:spcAft>
                <a:spcPts val="0"/>
              </a:spcAft>
              <a:buSzPts val="1000"/>
              <a:buFont typeface="Caudex"/>
              <a:buNone/>
              <a:defRPr sz="1000" b="1">
                <a:latin typeface="Caudex"/>
                <a:ea typeface="Caudex"/>
                <a:cs typeface="Caudex"/>
                <a:sym typeface="Caudex"/>
              </a:defRPr>
            </a:lvl2pPr>
            <a:lvl3pPr lvl="2" algn="ctr" rtl="0">
              <a:lnSpc>
                <a:spcPct val="100000"/>
              </a:lnSpc>
              <a:spcBef>
                <a:spcPts val="0"/>
              </a:spcBef>
              <a:spcAft>
                <a:spcPts val="0"/>
              </a:spcAft>
              <a:buSzPts val="1000"/>
              <a:buFont typeface="Caudex"/>
              <a:buNone/>
              <a:defRPr sz="1000" b="1">
                <a:latin typeface="Caudex"/>
                <a:ea typeface="Caudex"/>
                <a:cs typeface="Caudex"/>
                <a:sym typeface="Caudex"/>
              </a:defRPr>
            </a:lvl3pPr>
            <a:lvl4pPr lvl="3" algn="ctr" rtl="0">
              <a:lnSpc>
                <a:spcPct val="100000"/>
              </a:lnSpc>
              <a:spcBef>
                <a:spcPts val="0"/>
              </a:spcBef>
              <a:spcAft>
                <a:spcPts val="0"/>
              </a:spcAft>
              <a:buSzPts val="1000"/>
              <a:buFont typeface="Caudex"/>
              <a:buNone/>
              <a:defRPr sz="1000" b="1">
                <a:latin typeface="Caudex"/>
                <a:ea typeface="Caudex"/>
                <a:cs typeface="Caudex"/>
                <a:sym typeface="Caudex"/>
              </a:defRPr>
            </a:lvl4pPr>
            <a:lvl5pPr lvl="4" algn="ctr" rtl="0">
              <a:lnSpc>
                <a:spcPct val="100000"/>
              </a:lnSpc>
              <a:spcBef>
                <a:spcPts val="0"/>
              </a:spcBef>
              <a:spcAft>
                <a:spcPts val="0"/>
              </a:spcAft>
              <a:buSzPts val="1000"/>
              <a:buFont typeface="Caudex"/>
              <a:buNone/>
              <a:defRPr sz="1000" b="1">
                <a:latin typeface="Caudex"/>
                <a:ea typeface="Caudex"/>
                <a:cs typeface="Caudex"/>
                <a:sym typeface="Caudex"/>
              </a:defRPr>
            </a:lvl5pPr>
            <a:lvl6pPr lvl="5" algn="ctr" rtl="0">
              <a:lnSpc>
                <a:spcPct val="100000"/>
              </a:lnSpc>
              <a:spcBef>
                <a:spcPts val="0"/>
              </a:spcBef>
              <a:spcAft>
                <a:spcPts val="0"/>
              </a:spcAft>
              <a:buSzPts val="1000"/>
              <a:buFont typeface="Caudex"/>
              <a:buNone/>
              <a:defRPr sz="1000" b="1">
                <a:latin typeface="Caudex"/>
                <a:ea typeface="Caudex"/>
                <a:cs typeface="Caudex"/>
                <a:sym typeface="Caudex"/>
              </a:defRPr>
            </a:lvl6pPr>
            <a:lvl7pPr lvl="6" algn="ctr" rtl="0">
              <a:lnSpc>
                <a:spcPct val="100000"/>
              </a:lnSpc>
              <a:spcBef>
                <a:spcPts val="0"/>
              </a:spcBef>
              <a:spcAft>
                <a:spcPts val="0"/>
              </a:spcAft>
              <a:buSzPts val="1000"/>
              <a:buFont typeface="Caudex"/>
              <a:buNone/>
              <a:defRPr sz="1000" b="1">
                <a:latin typeface="Caudex"/>
                <a:ea typeface="Caudex"/>
                <a:cs typeface="Caudex"/>
                <a:sym typeface="Caudex"/>
              </a:defRPr>
            </a:lvl7pPr>
            <a:lvl8pPr lvl="7" algn="ctr" rtl="0">
              <a:lnSpc>
                <a:spcPct val="100000"/>
              </a:lnSpc>
              <a:spcBef>
                <a:spcPts val="0"/>
              </a:spcBef>
              <a:spcAft>
                <a:spcPts val="0"/>
              </a:spcAft>
              <a:buSzPts val="1000"/>
              <a:buFont typeface="Caudex"/>
              <a:buNone/>
              <a:defRPr sz="1000" b="1">
                <a:latin typeface="Caudex"/>
                <a:ea typeface="Caudex"/>
                <a:cs typeface="Caudex"/>
                <a:sym typeface="Caudex"/>
              </a:defRPr>
            </a:lvl8pPr>
            <a:lvl9pPr lvl="8" algn="ctr" rtl="0">
              <a:lnSpc>
                <a:spcPct val="100000"/>
              </a:lnSpc>
              <a:spcBef>
                <a:spcPts val="0"/>
              </a:spcBef>
              <a:spcAft>
                <a:spcPts val="0"/>
              </a:spcAft>
              <a:buSzPts val="1000"/>
              <a:buFont typeface="Caudex"/>
              <a:buNone/>
              <a:defRPr sz="1000" b="1">
                <a:latin typeface="Caudex"/>
                <a:ea typeface="Caudex"/>
                <a:cs typeface="Caudex"/>
                <a:sym typeface="Caudex"/>
              </a:defRPr>
            </a:lvl9pPr>
          </a:lstStyle>
          <a:p>
            <a:endParaRPr/>
          </a:p>
        </p:txBody>
      </p:sp>
      <p:grpSp>
        <p:nvGrpSpPr>
          <p:cNvPr id="142" name="Google Shape;142;p15"/>
          <p:cNvGrpSpPr/>
          <p:nvPr/>
        </p:nvGrpSpPr>
        <p:grpSpPr>
          <a:xfrm>
            <a:off x="8415259" y="1497502"/>
            <a:ext cx="226057" cy="3108790"/>
            <a:chOff x="8415259" y="1497502"/>
            <a:chExt cx="226057" cy="3108790"/>
          </a:xfrm>
        </p:grpSpPr>
        <p:cxnSp>
          <p:nvCxnSpPr>
            <p:cNvPr id="143" name="Google Shape;143;p15"/>
            <p:cNvCxnSpPr/>
            <p:nvPr/>
          </p:nvCxnSpPr>
          <p:spPr>
            <a:xfrm>
              <a:off x="8528400" y="1497502"/>
              <a:ext cx="0" cy="2599800"/>
            </a:xfrm>
            <a:prstGeom prst="straightConnector1">
              <a:avLst/>
            </a:prstGeom>
            <a:noFill/>
            <a:ln w="19050" cap="rnd" cmpd="sng">
              <a:solidFill>
                <a:schemeClr val="dk1"/>
              </a:solidFill>
              <a:prstDash val="solid"/>
              <a:round/>
              <a:headEnd type="none" w="med" len="med"/>
              <a:tailEnd type="none" w="med" len="med"/>
            </a:ln>
          </p:spPr>
        </p:cxnSp>
        <p:sp>
          <p:nvSpPr>
            <p:cNvPr id="144" name="Google Shape;144;p15"/>
            <p:cNvSpPr/>
            <p:nvPr/>
          </p:nvSpPr>
          <p:spPr>
            <a:xfrm rot="5400000">
              <a:off x="8352661" y="4317637"/>
              <a:ext cx="351252" cy="226057"/>
            </a:xfrm>
            <a:custGeom>
              <a:avLst/>
              <a:gdLst/>
              <a:ahLst/>
              <a:cxnLst/>
              <a:rect l="l" t="t" r="r" b="b"/>
              <a:pathLst>
                <a:path w="208768" h="134558" extrusionOk="0">
                  <a:moveTo>
                    <a:pt x="128848" y="0"/>
                  </a:moveTo>
                  <a:cubicBezTo>
                    <a:pt x="125456" y="0"/>
                    <a:pt x="122749" y="2708"/>
                    <a:pt x="122749" y="6100"/>
                  </a:cubicBezTo>
                  <a:lnTo>
                    <a:pt x="122749" y="61163"/>
                  </a:lnTo>
                  <a:lnTo>
                    <a:pt x="110516" y="61163"/>
                  </a:lnTo>
                  <a:lnTo>
                    <a:pt x="110516" y="18333"/>
                  </a:lnTo>
                  <a:cubicBezTo>
                    <a:pt x="110516" y="14940"/>
                    <a:pt x="107776" y="12233"/>
                    <a:pt x="104384" y="12233"/>
                  </a:cubicBezTo>
                  <a:cubicBezTo>
                    <a:pt x="100991" y="12233"/>
                    <a:pt x="98284" y="14940"/>
                    <a:pt x="98284" y="18333"/>
                  </a:cubicBezTo>
                  <a:lnTo>
                    <a:pt x="98284" y="61163"/>
                  </a:lnTo>
                  <a:lnTo>
                    <a:pt x="86051" y="61163"/>
                  </a:lnTo>
                  <a:lnTo>
                    <a:pt x="86051" y="30565"/>
                  </a:lnTo>
                  <a:cubicBezTo>
                    <a:pt x="86051" y="27173"/>
                    <a:pt x="83311" y="24465"/>
                    <a:pt x="79919" y="24465"/>
                  </a:cubicBezTo>
                  <a:cubicBezTo>
                    <a:pt x="76526" y="24465"/>
                    <a:pt x="73819" y="27173"/>
                    <a:pt x="73819" y="30565"/>
                  </a:cubicBezTo>
                  <a:lnTo>
                    <a:pt x="73819" y="61163"/>
                  </a:lnTo>
                  <a:lnTo>
                    <a:pt x="61586" y="61163"/>
                  </a:lnTo>
                  <a:lnTo>
                    <a:pt x="61586" y="18333"/>
                  </a:lnTo>
                  <a:cubicBezTo>
                    <a:pt x="61586" y="14940"/>
                    <a:pt x="58846" y="12233"/>
                    <a:pt x="55454" y="12233"/>
                  </a:cubicBezTo>
                  <a:cubicBezTo>
                    <a:pt x="52061" y="12233"/>
                    <a:pt x="49354" y="14940"/>
                    <a:pt x="49354" y="18333"/>
                  </a:cubicBezTo>
                  <a:lnTo>
                    <a:pt x="49354" y="61163"/>
                  </a:lnTo>
                  <a:lnTo>
                    <a:pt x="37121" y="61163"/>
                  </a:lnTo>
                  <a:lnTo>
                    <a:pt x="37121" y="30565"/>
                  </a:lnTo>
                  <a:cubicBezTo>
                    <a:pt x="37121" y="27173"/>
                    <a:pt x="34381" y="24465"/>
                    <a:pt x="30989" y="24465"/>
                  </a:cubicBezTo>
                  <a:cubicBezTo>
                    <a:pt x="27596" y="24465"/>
                    <a:pt x="24889" y="27173"/>
                    <a:pt x="24889" y="30565"/>
                  </a:cubicBezTo>
                  <a:lnTo>
                    <a:pt x="24889" y="61163"/>
                  </a:lnTo>
                  <a:lnTo>
                    <a:pt x="12232" y="61163"/>
                  </a:lnTo>
                  <a:lnTo>
                    <a:pt x="12232" y="42798"/>
                  </a:lnTo>
                  <a:cubicBezTo>
                    <a:pt x="12232" y="39405"/>
                    <a:pt x="9492" y="36698"/>
                    <a:pt x="6133" y="36698"/>
                  </a:cubicBezTo>
                  <a:cubicBezTo>
                    <a:pt x="2740" y="36698"/>
                    <a:pt x="0" y="39405"/>
                    <a:pt x="0" y="42798"/>
                  </a:cubicBezTo>
                  <a:lnTo>
                    <a:pt x="0" y="91727"/>
                  </a:lnTo>
                  <a:cubicBezTo>
                    <a:pt x="0" y="95120"/>
                    <a:pt x="2740" y="97860"/>
                    <a:pt x="6133" y="97860"/>
                  </a:cubicBezTo>
                  <a:cubicBezTo>
                    <a:pt x="9492" y="97860"/>
                    <a:pt x="12232" y="95120"/>
                    <a:pt x="12232" y="91727"/>
                  </a:cubicBezTo>
                  <a:lnTo>
                    <a:pt x="12232" y="73395"/>
                  </a:lnTo>
                  <a:lnTo>
                    <a:pt x="24889" y="73395"/>
                  </a:lnTo>
                  <a:lnTo>
                    <a:pt x="24889" y="103960"/>
                  </a:lnTo>
                  <a:cubicBezTo>
                    <a:pt x="24889" y="107352"/>
                    <a:pt x="27596" y="110092"/>
                    <a:pt x="30989" y="110092"/>
                  </a:cubicBezTo>
                  <a:cubicBezTo>
                    <a:pt x="34381" y="110092"/>
                    <a:pt x="37121" y="107352"/>
                    <a:pt x="37121" y="103960"/>
                  </a:cubicBezTo>
                  <a:lnTo>
                    <a:pt x="37121" y="73395"/>
                  </a:lnTo>
                  <a:lnTo>
                    <a:pt x="49354" y="73395"/>
                  </a:lnTo>
                  <a:lnTo>
                    <a:pt x="49354" y="116192"/>
                  </a:lnTo>
                  <a:cubicBezTo>
                    <a:pt x="49354" y="119585"/>
                    <a:pt x="52061" y="122325"/>
                    <a:pt x="55454" y="122325"/>
                  </a:cubicBezTo>
                  <a:cubicBezTo>
                    <a:pt x="58846" y="122325"/>
                    <a:pt x="61586" y="119585"/>
                    <a:pt x="61586" y="116192"/>
                  </a:cubicBezTo>
                  <a:lnTo>
                    <a:pt x="61586" y="73395"/>
                  </a:lnTo>
                  <a:lnTo>
                    <a:pt x="73819" y="73395"/>
                  </a:lnTo>
                  <a:lnTo>
                    <a:pt x="73819" y="103960"/>
                  </a:lnTo>
                  <a:cubicBezTo>
                    <a:pt x="73819" y="107352"/>
                    <a:pt x="76526" y="110092"/>
                    <a:pt x="79919" y="110092"/>
                  </a:cubicBezTo>
                  <a:cubicBezTo>
                    <a:pt x="83311" y="110092"/>
                    <a:pt x="86051" y="107352"/>
                    <a:pt x="86051" y="103960"/>
                  </a:cubicBezTo>
                  <a:lnTo>
                    <a:pt x="86051" y="73395"/>
                  </a:lnTo>
                  <a:lnTo>
                    <a:pt x="98284" y="73395"/>
                  </a:lnTo>
                  <a:lnTo>
                    <a:pt x="98284" y="116192"/>
                  </a:lnTo>
                  <a:cubicBezTo>
                    <a:pt x="98284" y="119585"/>
                    <a:pt x="100991" y="122325"/>
                    <a:pt x="104384" y="122325"/>
                  </a:cubicBezTo>
                  <a:cubicBezTo>
                    <a:pt x="107776" y="122325"/>
                    <a:pt x="110516" y="119585"/>
                    <a:pt x="110516" y="116192"/>
                  </a:cubicBezTo>
                  <a:lnTo>
                    <a:pt x="110516" y="73395"/>
                  </a:lnTo>
                  <a:lnTo>
                    <a:pt x="122749" y="73395"/>
                  </a:lnTo>
                  <a:lnTo>
                    <a:pt x="122749" y="128425"/>
                  </a:lnTo>
                  <a:cubicBezTo>
                    <a:pt x="122749" y="131817"/>
                    <a:pt x="125456" y="134557"/>
                    <a:pt x="128848" y="134557"/>
                  </a:cubicBezTo>
                  <a:cubicBezTo>
                    <a:pt x="132241" y="134557"/>
                    <a:pt x="134981" y="131817"/>
                    <a:pt x="134981" y="128425"/>
                  </a:cubicBezTo>
                  <a:lnTo>
                    <a:pt x="134981" y="73395"/>
                  </a:lnTo>
                  <a:lnTo>
                    <a:pt x="147213" y="73395"/>
                  </a:lnTo>
                  <a:lnTo>
                    <a:pt x="147213" y="116192"/>
                  </a:lnTo>
                  <a:cubicBezTo>
                    <a:pt x="147213" y="119585"/>
                    <a:pt x="149921" y="122325"/>
                    <a:pt x="153313" y="122325"/>
                  </a:cubicBezTo>
                  <a:cubicBezTo>
                    <a:pt x="156706" y="122325"/>
                    <a:pt x="159446" y="119585"/>
                    <a:pt x="159446" y="116192"/>
                  </a:cubicBezTo>
                  <a:lnTo>
                    <a:pt x="159446" y="73395"/>
                  </a:lnTo>
                  <a:lnTo>
                    <a:pt x="171678" y="73395"/>
                  </a:lnTo>
                  <a:lnTo>
                    <a:pt x="171678" y="103960"/>
                  </a:lnTo>
                  <a:cubicBezTo>
                    <a:pt x="171678" y="107352"/>
                    <a:pt x="174386" y="110092"/>
                    <a:pt x="177778" y="110092"/>
                  </a:cubicBezTo>
                  <a:cubicBezTo>
                    <a:pt x="181171" y="110092"/>
                    <a:pt x="183911" y="107352"/>
                    <a:pt x="183911" y="103960"/>
                  </a:cubicBezTo>
                  <a:lnTo>
                    <a:pt x="183911" y="73395"/>
                  </a:lnTo>
                  <a:lnTo>
                    <a:pt x="196535" y="73395"/>
                  </a:lnTo>
                  <a:lnTo>
                    <a:pt x="196535" y="91727"/>
                  </a:lnTo>
                  <a:cubicBezTo>
                    <a:pt x="196535" y="95120"/>
                    <a:pt x="199275" y="97860"/>
                    <a:pt x="202667" y="97860"/>
                  </a:cubicBezTo>
                  <a:cubicBezTo>
                    <a:pt x="206027" y="97860"/>
                    <a:pt x="208767" y="95120"/>
                    <a:pt x="208767" y="91727"/>
                  </a:cubicBezTo>
                  <a:lnTo>
                    <a:pt x="208767" y="42798"/>
                  </a:lnTo>
                  <a:cubicBezTo>
                    <a:pt x="208767" y="39405"/>
                    <a:pt x="206027" y="36698"/>
                    <a:pt x="202667" y="36698"/>
                  </a:cubicBezTo>
                  <a:cubicBezTo>
                    <a:pt x="199275" y="36698"/>
                    <a:pt x="196535" y="39405"/>
                    <a:pt x="196535" y="42798"/>
                  </a:cubicBezTo>
                  <a:lnTo>
                    <a:pt x="196535" y="61163"/>
                  </a:lnTo>
                  <a:lnTo>
                    <a:pt x="183911" y="61163"/>
                  </a:lnTo>
                  <a:lnTo>
                    <a:pt x="183911" y="30565"/>
                  </a:lnTo>
                  <a:cubicBezTo>
                    <a:pt x="183911" y="27173"/>
                    <a:pt x="181171" y="24465"/>
                    <a:pt x="177778" y="24465"/>
                  </a:cubicBezTo>
                  <a:cubicBezTo>
                    <a:pt x="174386" y="24465"/>
                    <a:pt x="171678" y="27173"/>
                    <a:pt x="171678" y="30565"/>
                  </a:cubicBezTo>
                  <a:lnTo>
                    <a:pt x="171678" y="61163"/>
                  </a:lnTo>
                  <a:lnTo>
                    <a:pt x="159446" y="61163"/>
                  </a:lnTo>
                  <a:lnTo>
                    <a:pt x="159446" y="18333"/>
                  </a:lnTo>
                  <a:cubicBezTo>
                    <a:pt x="159446" y="14940"/>
                    <a:pt x="156706" y="12233"/>
                    <a:pt x="153313" y="12233"/>
                  </a:cubicBezTo>
                  <a:cubicBezTo>
                    <a:pt x="149921" y="12233"/>
                    <a:pt x="147213" y="14940"/>
                    <a:pt x="147213" y="18333"/>
                  </a:cubicBezTo>
                  <a:lnTo>
                    <a:pt x="147213" y="61163"/>
                  </a:lnTo>
                  <a:lnTo>
                    <a:pt x="134981" y="61163"/>
                  </a:lnTo>
                  <a:lnTo>
                    <a:pt x="134981" y="6100"/>
                  </a:lnTo>
                  <a:cubicBezTo>
                    <a:pt x="134981" y="2708"/>
                    <a:pt x="132241" y="0"/>
                    <a:pt x="1288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45" name="Google Shape;145;p15"/>
          <p:cNvGrpSpPr/>
          <p:nvPr/>
        </p:nvGrpSpPr>
        <p:grpSpPr>
          <a:xfrm rot="10800000">
            <a:off x="502684" y="537208"/>
            <a:ext cx="226057" cy="2422921"/>
            <a:chOff x="8423375" y="2185659"/>
            <a:chExt cx="226057" cy="2422921"/>
          </a:xfrm>
        </p:grpSpPr>
        <p:cxnSp>
          <p:nvCxnSpPr>
            <p:cNvPr id="146" name="Google Shape;146;p15"/>
            <p:cNvCxnSpPr/>
            <p:nvPr/>
          </p:nvCxnSpPr>
          <p:spPr>
            <a:xfrm>
              <a:off x="8536404" y="2185659"/>
              <a:ext cx="0" cy="1914900"/>
            </a:xfrm>
            <a:prstGeom prst="straightConnector1">
              <a:avLst/>
            </a:prstGeom>
            <a:noFill/>
            <a:ln w="19050" cap="rnd" cmpd="sng">
              <a:solidFill>
                <a:schemeClr val="dk1"/>
              </a:solidFill>
              <a:prstDash val="solid"/>
              <a:round/>
              <a:headEnd type="none" w="med" len="med"/>
              <a:tailEnd type="none" w="med" len="med"/>
            </a:ln>
          </p:spPr>
        </p:cxnSp>
        <p:sp>
          <p:nvSpPr>
            <p:cNvPr id="147" name="Google Shape;147;p15"/>
            <p:cNvSpPr/>
            <p:nvPr/>
          </p:nvSpPr>
          <p:spPr>
            <a:xfrm rot="5400000">
              <a:off x="8360778" y="4319925"/>
              <a:ext cx="351252" cy="226057"/>
            </a:xfrm>
            <a:custGeom>
              <a:avLst/>
              <a:gdLst/>
              <a:ahLst/>
              <a:cxnLst/>
              <a:rect l="l" t="t" r="r" b="b"/>
              <a:pathLst>
                <a:path w="208768" h="134558" extrusionOk="0">
                  <a:moveTo>
                    <a:pt x="128848" y="0"/>
                  </a:moveTo>
                  <a:cubicBezTo>
                    <a:pt x="125456" y="0"/>
                    <a:pt x="122749" y="2708"/>
                    <a:pt x="122749" y="6100"/>
                  </a:cubicBezTo>
                  <a:lnTo>
                    <a:pt x="122749" y="61163"/>
                  </a:lnTo>
                  <a:lnTo>
                    <a:pt x="110516" y="61163"/>
                  </a:lnTo>
                  <a:lnTo>
                    <a:pt x="110516" y="18333"/>
                  </a:lnTo>
                  <a:cubicBezTo>
                    <a:pt x="110516" y="14940"/>
                    <a:pt x="107776" y="12233"/>
                    <a:pt x="104384" y="12233"/>
                  </a:cubicBezTo>
                  <a:cubicBezTo>
                    <a:pt x="100991" y="12233"/>
                    <a:pt x="98284" y="14940"/>
                    <a:pt x="98284" y="18333"/>
                  </a:cubicBezTo>
                  <a:lnTo>
                    <a:pt x="98284" y="61163"/>
                  </a:lnTo>
                  <a:lnTo>
                    <a:pt x="86051" y="61163"/>
                  </a:lnTo>
                  <a:lnTo>
                    <a:pt x="86051" y="30565"/>
                  </a:lnTo>
                  <a:cubicBezTo>
                    <a:pt x="86051" y="27173"/>
                    <a:pt x="83311" y="24465"/>
                    <a:pt x="79919" y="24465"/>
                  </a:cubicBezTo>
                  <a:cubicBezTo>
                    <a:pt x="76526" y="24465"/>
                    <a:pt x="73819" y="27173"/>
                    <a:pt x="73819" y="30565"/>
                  </a:cubicBezTo>
                  <a:lnTo>
                    <a:pt x="73819" y="61163"/>
                  </a:lnTo>
                  <a:lnTo>
                    <a:pt x="61586" y="61163"/>
                  </a:lnTo>
                  <a:lnTo>
                    <a:pt x="61586" y="18333"/>
                  </a:lnTo>
                  <a:cubicBezTo>
                    <a:pt x="61586" y="14940"/>
                    <a:pt x="58846" y="12233"/>
                    <a:pt x="55454" y="12233"/>
                  </a:cubicBezTo>
                  <a:cubicBezTo>
                    <a:pt x="52061" y="12233"/>
                    <a:pt x="49354" y="14940"/>
                    <a:pt x="49354" y="18333"/>
                  </a:cubicBezTo>
                  <a:lnTo>
                    <a:pt x="49354" y="61163"/>
                  </a:lnTo>
                  <a:lnTo>
                    <a:pt x="37121" y="61163"/>
                  </a:lnTo>
                  <a:lnTo>
                    <a:pt x="37121" y="30565"/>
                  </a:lnTo>
                  <a:cubicBezTo>
                    <a:pt x="37121" y="27173"/>
                    <a:pt x="34381" y="24465"/>
                    <a:pt x="30989" y="24465"/>
                  </a:cubicBezTo>
                  <a:cubicBezTo>
                    <a:pt x="27596" y="24465"/>
                    <a:pt x="24889" y="27173"/>
                    <a:pt x="24889" y="30565"/>
                  </a:cubicBezTo>
                  <a:lnTo>
                    <a:pt x="24889" y="61163"/>
                  </a:lnTo>
                  <a:lnTo>
                    <a:pt x="12232" y="61163"/>
                  </a:lnTo>
                  <a:lnTo>
                    <a:pt x="12232" y="42798"/>
                  </a:lnTo>
                  <a:cubicBezTo>
                    <a:pt x="12232" y="39405"/>
                    <a:pt x="9492" y="36698"/>
                    <a:pt x="6133" y="36698"/>
                  </a:cubicBezTo>
                  <a:cubicBezTo>
                    <a:pt x="2740" y="36698"/>
                    <a:pt x="0" y="39405"/>
                    <a:pt x="0" y="42798"/>
                  </a:cubicBezTo>
                  <a:lnTo>
                    <a:pt x="0" y="91727"/>
                  </a:lnTo>
                  <a:cubicBezTo>
                    <a:pt x="0" y="95120"/>
                    <a:pt x="2740" y="97860"/>
                    <a:pt x="6133" y="97860"/>
                  </a:cubicBezTo>
                  <a:cubicBezTo>
                    <a:pt x="9492" y="97860"/>
                    <a:pt x="12232" y="95120"/>
                    <a:pt x="12232" y="91727"/>
                  </a:cubicBezTo>
                  <a:lnTo>
                    <a:pt x="12232" y="73395"/>
                  </a:lnTo>
                  <a:lnTo>
                    <a:pt x="24889" y="73395"/>
                  </a:lnTo>
                  <a:lnTo>
                    <a:pt x="24889" y="103960"/>
                  </a:lnTo>
                  <a:cubicBezTo>
                    <a:pt x="24889" y="107352"/>
                    <a:pt x="27596" y="110092"/>
                    <a:pt x="30989" y="110092"/>
                  </a:cubicBezTo>
                  <a:cubicBezTo>
                    <a:pt x="34381" y="110092"/>
                    <a:pt x="37121" y="107352"/>
                    <a:pt x="37121" y="103960"/>
                  </a:cubicBezTo>
                  <a:lnTo>
                    <a:pt x="37121" y="73395"/>
                  </a:lnTo>
                  <a:lnTo>
                    <a:pt x="49354" y="73395"/>
                  </a:lnTo>
                  <a:lnTo>
                    <a:pt x="49354" y="116192"/>
                  </a:lnTo>
                  <a:cubicBezTo>
                    <a:pt x="49354" y="119585"/>
                    <a:pt x="52061" y="122325"/>
                    <a:pt x="55454" y="122325"/>
                  </a:cubicBezTo>
                  <a:cubicBezTo>
                    <a:pt x="58846" y="122325"/>
                    <a:pt x="61586" y="119585"/>
                    <a:pt x="61586" y="116192"/>
                  </a:cubicBezTo>
                  <a:lnTo>
                    <a:pt x="61586" y="73395"/>
                  </a:lnTo>
                  <a:lnTo>
                    <a:pt x="73819" y="73395"/>
                  </a:lnTo>
                  <a:lnTo>
                    <a:pt x="73819" y="103960"/>
                  </a:lnTo>
                  <a:cubicBezTo>
                    <a:pt x="73819" y="107352"/>
                    <a:pt x="76526" y="110092"/>
                    <a:pt x="79919" y="110092"/>
                  </a:cubicBezTo>
                  <a:cubicBezTo>
                    <a:pt x="83311" y="110092"/>
                    <a:pt x="86051" y="107352"/>
                    <a:pt x="86051" y="103960"/>
                  </a:cubicBezTo>
                  <a:lnTo>
                    <a:pt x="86051" y="73395"/>
                  </a:lnTo>
                  <a:lnTo>
                    <a:pt x="98284" y="73395"/>
                  </a:lnTo>
                  <a:lnTo>
                    <a:pt x="98284" y="116192"/>
                  </a:lnTo>
                  <a:cubicBezTo>
                    <a:pt x="98284" y="119585"/>
                    <a:pt x="100991" y="122325"/>
                    <a:pt x="104384" y="122325"/>
                  </a:cubicBezTo>
                  <a:cubicBezTo>
                    <a:pt x="107776" y="122325"/>
                    <a:pt x="110516" y="119585"/>
                    <a:pt x="110516" y="116192"/>
                  </a:cubicBezTo>
                  <a:lnTo>
                    <a:pt x="110516" y="73395"/>
                  </a:lnTo>
                  <a:lnTo>
                    <a:pt x="122749" y="73395"/>
                  </a:lnTo>
                  <a:lnTo>
                    <a:pt x="122749" y="128425"/>
                  </a:lnTo>
                  <a:cubicBezTo>
                    <a:pt x="122749" y="131817"/>
                    <a:pt x="125456" y="134557"/>
                    <a:pt x="128848" y="134557"/>
                  </a:cubicBezTo>
                  <a:cubicBezTo>
                    <a:pt x="132241" y="134557"/>
                    <a:pt x="134981" y="131817"/>
                    <a:pt x="134981" y="128425"/>
                  </a:cubicBezTo>
                  <a:lnTo>
                    <a:pt x="134981" y="73395"/>
                  </a:lnTo>
                  <a:lnTo>
                    <a:pt x="147213" y="73395"/>
                  </a:lnTo>
                  <a:lnTo>
                    <a:pt x="147213" y="116192"/>
                  </a:lnTo>
                  <a:cubicBezTo>
                    <a:pt x="147213" y="119585"/>
                    <a:pt x="149921" y="122325"/>
                    <a:pt x="153313" y="122325"/>
                  </a:cubicBezTo>
                  <a:cubicBezTo>
                    <a:pt x="156706" y="122325"/>
                    <a:pt x="159446" y="119585"/>
                    <a:pt x="159446" y="116192"/>
                  </a:cubicBezTo>
                  <a:lnTo>
                    <a:pt x="159446" y="73395"/>
                  </a:lnTo>
                  <a:lnTo>
                    <a:pt x="171678" y="73395"/>
                  </a:lnTo>
                  <a:lnTo>
                    <a:pt x="171678" y="103960"/>
                  </a:lnTo>
                  <a:cubicBezTo>
                    <a:pt x="171678" y="107352"/>
                    <a:pt x="174386" y="110092"/>
                    <a:pt x="177778" y="110092"/>
                  </a:cubicBezTo>
                  <a:cubicBezTo>
                    <a:pt x="181171" y="110092"/>
                    <a:pt x="183911" y="107352"/>
                    <a:pt x="183911" y="103960"/>
                  </a:cubicBezTo>
                  <a:lnTo>
                    <a:pt x="183911" y="73395"/>
                  </a:lnTo>
                  <a:lnTo>
                    <a:pt x="196535" y="73395"/>
                  </a:lnTo>
                  <a:lnTo>
                    <a:pt x="196535" y="91727"/>
                  </a:lnTo>
                  <a:cubicBezTo>
                    <a:pt x="196535" y="95120"/>
                    <a:pt x="199275" y="97860"/>
                    <a:pt x="202667" y="97860"/>
                  </a:cubicBezTo>
                  <a:cubicBezTo>
                    <a:pt x="206027" y="97860"/>
                    <a:pt x="208767" y="95120"/>
                    <a:pt x="208767" y="91727"/>
                  </a:cubicBezTo>
                  <a:lnTo>
                    <a:pt x="208767" y="42798"/>
                  </a:lnTo>
                  <a:cubicBezTo>
                    <a:pt x="208767" y="39405"/>
                    <a:pt x="206027" y="36698"/>
                    <a:pt x="202667" y="36698"/>
                  </a:cubicBezTo>
                  <a:cubicBezTo>
                    <a:pt x="199275" y="36698"/>
                    <a:pt x="196535" y="39405"/>
                    <a:pt x="196535" y="42798"/>
                  </a:cubicBezTo>
                  <a:lnTo>
                    <a:pt x="196535" y="61163"/>
                  </a:lnTo>
                  <a:lnTo>
                    <a:pt x="183911" y="61163"/>
                  </a:lnTo>
                  <a:lnTo>
                    <a:pt x="183911" y="30565"/>
                  </a:lnTo>
                  <a:cubicBezTo>
                    <a:pt x="183911" y="27173"/>
                    <a:pt x="181171" y="24465"/>
                    <a:pt x="177778" y="24465"/>
                  </a:cubicBezTo>
                  <a:cubicBezTo>
                    <a:pt x="174386" y="24465"/>
                    <a:pt x="171678" y="27173"/>
                    <a:pt x="171678" y="30565"/>
                  </a:cubicBezTo>
                  <a:lnTo>
                    <a:pt x="171678" y="61163"/>
                  </a:lnTo>
                  <a:lnTo>
                    <a:pt x="159446" y="61163"/>
                  </a:lnTo>
                  <a:lnTo>
                    <a:pt x="159446" y="18333"/>
                  </a:lnTo>
                  <a:cubicBezTo>
                    <a:pt x="159446" y="14940"/>
                    <a:pt x="156706" y="12233"/>
                    <a:pt x="153313" y="12233"/>
                  </a:cubicBezTo>
                  <a:cubicBezTo>
                    <a:pt x="149921" y="12233"/>
                    <a:pt x="147213" y="14940"/>
                    <a:pt x="147213" y="18333"/>
                  </a:cubicBezTo>
                  <a:lnTo>
                    <a:pt x="147213" y="61163"/>
                  </a:lnTo>
                  <a:lnTo>
                    <a:pt x="134981" y="61163"/>
                  </a:lnTo>
                  <a:lnTo>
                    <a:pt x="134981" y="6100"/>
                  </a:lnTo>
                  <a:cubicBezTo>
                    <a:pt x="134981" y="2708"/>
                    <a:pt x="132241" y="0"/>
                    <a:pt x="1288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48" name="Google Shape;148;p15"/>
          <p:cNvSpPr txBox="1">
            <a:spLocks noGrp="1"/>
          </p:cNvSpPr>
          <p:nvPr>
            <p:ph type="subTitle" idx="4"/>
          </p:nvPr>
        </p:nvSpPr>
        <p:spPr>
          <a:xfrm rot="5400000">
            <a:off x="7981950" y="850448"/>
            <a:ext cx="1097400" cy="274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000"/>
              <a:buFont typeface="Caudex"/>
              <a:buNone/>
              <a:defRPr sz="1000" b="1">
                <a:latin typeface="Caudex"/>
                <a:ea typeface="Caudex"/>
                <a:cs typeface="Caudex"/>
                <a:sym typeface="Caudex"/>
              </a:defRPr>
            </a:lvl1pPr>
            <a:lvl2pPr lvl="1" algn="ctr" rtl="0">
              <a:lnSpc>
                <a:spcPct val="100000"/>
              </a:lnSpc>
              <a:spcBef>
                <a:spcPts val="0"/>
              </a:spcBef>
              <a:spcAft>
                <a:spcPts val="0"/>
              </a:spcAft>
              <a:buSzPts val="1000"/>
              <a:buFont typeface="Caudex"/>
              <a:buNone/>
              <a:defRPr sz="1000" b="1">
                <a:latin typeface="Caudex"/>
                <a:ea typeface="Caudex"/>
                <a:cs typeface="Caudex"/>
                <a:sym typeface="Caudex"/>
              </a:defRPr>
            </a:lvl2pPr>
            <a:lvl3pPr lvl="2" algn="ctr" rtl="0">
              <a:lnSpc>
                <a:spcPct val="100000"/>
              </a:lnSpc>
              <a:spcBef>
                <a:spcPts val="0"/>
              </a:spcBef>
              <a:spcAft>
                <a:spcPts val="0"/>
              </a:spcAft>
              <a:buSzPts val="1000"/>
              <a:buFont typeface="Caudex"/>
              <a:buNone/>
              <a:defRPr sz="1000" b="1">
                <a:latin typeface="Caudex"/>
                <a:ea typeface="Caudex"/>
                <a:cs typeface="Caudex"/>
                <a:sym typeface="Caudex"/>
              </a:defRPr>
            </a:lvl3pPr>
            <a:lvl4pPr lvl="3" algn="ctr" rtl="0">
              <a:lnSpc>
                <a:spcPct val="100000"/>
              </a:lnSpc>
              <a:spcBef>
                <a:spcPts val="0"/>
              </a:spcBef>
              <a:spcAft>
                <a:spcPts val="0"/>
              </a:spcAft>
              <a:buSzPts val="1000"/>
              <a:buFont typeface="Caudex"/>
              <a:buNone/>
              <a:defRPr sz="1000" b="1">
                <a:latin typeface="Caudex"/>
                <a:ea typeface="Caudex"/>
                <a:cs typeface="Caudex"/>
                <a:sym typeface="Caudex"/>
              </a:defRPr>
            </a:lvl4pPr>
            <a:lvl5pPr lvl="4" algn="ctr" rtl="0">
              <a:lnSpc>
                <a:spcPct val="100000"/>
              </a:lnSpc>
              <a:spcBef>
                <a:spcPts val="0"/>
              </a:spcBef>
              <a:spcAft>
                <a:spcPts val="0"/>
              </a:spcAft>
              <a:buSzPts val="1000"/>
              <a:buFont typeface="Caudex"/>
              <a:buNone/>
              <a:defRPr sz="1000" b="1">
                <a:latin typeface="Caudex"/>
                <a:ea typeface="Caudex"/>
                <a:cs typeface="Caudex"/>
                <a:sym typeface="Caudex"/>
              </a:defRPr>
            </a:lvl5pPr>
            <a:lvl6pPr lvl="5" algn="ctr" rtl="0">
              <a:lnSpc>
                <a:spcPct val="100000"/>
              </a:lnSpc>
              <a:spcBef>
                <a:spcPts val="0"/>
              </a:spcBef>
              <a:spcAft>
                <a:spcPts val="0"/>
              </a:spcAft>
              <a:buSzPts val="1000"/>
              <a:buFont typeface="Caudex"/>
              <a:buNone/>
              <a:defRPr sz="1000" b="1">
                <a:latin typeface="Caudex"/>
                <a:ea typeface="Caudex"/>
                <a:cs typeface="Caudex"/>
                <a:sym typeface="Caudex"/>
              </a:defRPr>
            </a:lvl6pPr>
            <a:lvl7pPr lvl="6" algn="ctr" rtl="0">
              <a:lnSpc>
                <a:spcPct val="100000"/>
              </a:lnSpc>
              <a:spcBef>
                <a:spcPts val="0"/>
              </a:spcBef>
              <a:spcAft>
                <a:spcPts val="0"/>
              </a:spcAft>
              <a:buSzPts val="1000"/>
              <a:buFont typeface="Caudex"/>
              <a:buNone/>
              <a:defRPr sz="1000" b="1">
                <a:latin typeface="Caudex"/>
                <a:ea typeface="Caudex"/>
                <a:cs typeface="Caudex"/>
                <a:sym typeface="Caudex"/>
              </a:defRPr>
            </a:lvl7pPr>
            <a:lvl8pPr lvl="7" algn="ctr" rtl="0">
              <a:lnSpc>
                <a:spcPct val="100000"/>
              </a:lnSpc>
              <a:spcBef>
                <a:spcPts val="0"/>
              </a:spcBef>
              <a:spcAft>
                <a:spcPts val="0"/>
              </a:spcAft>
              <a:buSzPts val="1000"/>
              <a:buFont typeface="Caudex"/>
              <a:buNone/>
              <a:defRPr sz="1000" b="1">
                <a:latin typeface="Caudex"/>
                <a:ea typeface="Caudex"/>
                <a:cs typeface="Caudex"/>
                <a:sym typeface="Caudex"/>
              </a:defRPr>
            </a:lvl8pPr>
            <a:lvl9pPr lvl="8" algn="ctr" rtl="0">
              <a:lnSpc>
                <a:spcPct val="100000"/>
              </a:lnSpc>
              <a:spcBef>
                <a:spcPts val="0"/>
              </a:spcBef>
              <a:spcAft>
                <a:spcPts val="0"/>
              </a:spcAft>
              <a:buSzPts val="1000"/>
              <a:buFont typeface="Caudex"/>
              <a:buNone/>
              <a:defRPr sz="1000" b="1">
                <a:latin typeface="Caudex"/>
                <a:ea typeface="Caudex"/>
                <a:cs typeface="Caudex"/>
                <a:sym typeface="Caudex"/>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387600"/>
            <a:ext cx="7704000" cy="592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200"/>
              <a:buFont typeface="Caudex"/>
              <a:buNone/>
              <a:defRPr sz="3200" b="1">
                <a:solidFill>
                  <a:schemeClr val="dk1"/>
                </a:solidFill>
                <a:latin typeface="Caudex"/>
                <a:ea typeface="Caudex"/>
                <a:cs typeface="Caudex"/>
                <a:sym typeface="Caudex"/>
              </a:defRPr>
            </a:lvl1pPr>
            <a:lvl2pPr lvl="1" algn="ctr" rtl="0">
              <a:spcBef>
                <a:spcPts val="0"/>
              </a:spcBef>
              <a:spcAft>
                <a:spcPts val="0"/>
              </a:spcAft>
              <a:buClr>
                <a:schemeClr val="dk1"/>
              </a:buClr>
              <a:buSzPts val="3600"/>
              <a:buFont typeface="Caudex"/>
              <a:buNone/>
              <a:defRPr sz="3600" b="1">
                <a:solidFill>
                  <a:schemeClr val="dk1"/>
                </a:solidFill>
                <a:latin typeface="Caudex"/>
                <a:ea typeface="Caudex"/>
                <a:cs typeface="Caudex"/>
                <a:sym typeface="Caudex"/>
              </a:defRPr>
            </a:lvl2pPr>
            <a:lvl3pPr lvl="2" algn="ctr" rtl="0">
              <a:spcBef>
                <a:spcPts val="0"/>
              </a:spcBef>
              <a:spcAft>
                <a:spcPts val="0"/>
              </a:spcAft>
              <a:buClr>
                <a:schemeClr val="dk1"/>
              </a:buClr>
              <a:buSzPts val="3600"/>
              <a:buFont typeface="Caudex"/>
              <a:buNone/>
              <a:defRPr sz="3600" b="1">
                <a:solidFill>
                  <a:schemeClr val="dk1"/>
                </a:solidFill>
                <a:latin typeface="Caudex"/>
                <a:ea typeface="Caudex"/>
                <a:cs typeface="Caudex"/>
                <a:sym typeface="Caudex"/>
              </a:defRPr>
            </a:lvl3pPr>
            <a:lvl4pPr lvl="3" algn="ctr" rtl="0">
              <a:spcBef>
                <a:spcPts val="0"/>
              </a:spcBef>
              <a:spcAft>
                <a:spcPts val="0"/>
              </a:spcAft>
              <a:buClr>
                <a:schemeClr val="dk1"/>
              </a:buClr>
              <a:buSzPts val="3600"/>
              <a:buFont typeface="Caudex"/>
              <a:buNone/>
              <a:defRPr sz="3600" b="1">
                <a:solidFill>
                  <a:schemeClr val="dk1"/>
                </a:solidFill>
                <a:latin typeface="Caudex"/>
                <a:ea typeface="Caudex"/>
                <a:cs typeface="Caudex"/>
                <a:sym typeface="Caudex"/>
              </a:defRPr>
            </a:lvl4pPr>
            <a:lvl5pPr lvl="4" algn="ctr" rtl="0">
              <a:spcBef>
                <a:spcPts val="0"/>
              </a:spcBef>
              <a:spcAft>
                <a:spcPts val="0"/>
              </a:spcAft>
              <a:buClr>
                <a:schemeClr val="dk1"/>
              </a:buClr>
              <a:buSzPts val="3600"/>
              <a:buFont typeface="Caudex"/>
              <a:buNone/>
              <a:defRPr sz="3600" b="1">
                <a:solidFill>
                  <a:schemeClr val="dk1"/>
                </a:solidFill>
                <a:latin typeface="Caudex"/>
                <a:ea typeface="Caudex"/>
                <a:cs typeface="Caudex"/>
                <a:sym typeface="Caudex"/>
              </a:defRPr>
            </a:lvl5pPr>
            <a:lvl6pPr lvl="5" algn="ctr" rtl="0">
              <a:spcBef>
                <a:spcPts val="0"/>
              </a:spcBef>
              <a:spcAft>
                <a:spcPts val="0"/>
              </a:spcAft>
              <a:buClr>
                <a:schemeClr val="dk1"/>
              </a:buClr>
              <a:buSzPts val="3600"/>
              <a:buFont typeface="Caudex"/>
              <a:buNone/>
              <a:defRPr sz="3600" b="1">
                <a:solidFill>
                  <a:schemeClr val="dk1"/>
                </a:solidFill>
                <a:latin typeface="Caudex"/>
                <a:ea typeface="Caudex"/>
                <a:cs typeface="Caudex"/>
                <a:sym typeface="Caudex"/>
              </a:defRPr>
            </a:lvl6pPr>
            <a:lvl7pPr lvl="6" algn="ctr" rtl="0">
              <a:spcBef>
                <a:spcPts val="0"/>
              </a:spcBef>
              <a:spcAft>
                <a:spcPts val="0"/>
              </a:spcAft>
              <a:buClr>
                <a:schemeClr val="dk1"/>
              </a:buClr>
              <a:buSzPts val="3600"/>
              <a:buFont typeface="Caudex"/>
              <a:buNone/>
              <a:defRPr sz="3600" b="1">
                <a:solidFill>
                  <a:schemeClr val="dk1"/>
                </a:solidFill>
                <a:latin typeface="Caudex"/>
                <a:ea typeface="Caudex"/>
                <a:cs typeface="Caudex"/>
                <a:sym typeface="Caudex"/>
              </a:defRPr>
            </a:lvl7pPr>
            <a:lvl8pPr lvl="7" algn="ctr" rtl="0">
              <a:spcBef>
                <a:spcPts val="0"/>
              </a:spcBef>
              <a:spcAft>
                <a:spcPts val="0"/>
              </a:spcAft>
              <a:buClr>
                <a:schemeClr val="dk1"/>
              </a:buClr>
              <a:buSzPts val="3600"/>
              <a:buFont typeface="Caudex"/>
              <a:buNone/>
              <a:defRPr sz="3600" b="1">
                <a:solidFill>
                  <a:schemeClr val="dk1"/>
                </a:solidFill>
                <a:latin typeface="Caudex"/>
                <a:ea typeface="Caudex"/>
                <a:cs typeface="Caudex"/>
                <a:sym typeface="Caudex"/>
              </a:defRPr>
            </a:lvl8pPr>
            <a:lvl9pPr lvl="8" algn="ctr" rtl="0">
              <a:spcBef>
                <a:spcPts val="0"/>
              </a:spcBef>
              <a:spcAft>
                <a:spcPts val="0"/>
              </a:spcAft>
              <a:buClr>
                <a:schemeClr val="dk1"/>
              </a:buClr>
              <a:buSzPts val="3600"/>
              <a:buFont typeface="Caudex"/>
              <a:buNone/>
              <a:defRPr sz="3600" b="1">
                <a:solidFill>
                  <a:schemeClr val="dk1"/>
                </a:solidFill>
                <a:latin typeface="Caudex"/>
                <a:ea typeface="Caudex"/>
                <a:cs typeface="Caudex"/>
                <a:sym typeface="Caudex"/>
              </a:defRPr>
            </a:lvl9pPr>
          </a:lstStyle>
          <a:p>
            <a:endParaRPr/>
          </a:p>
        </p:txBody>
      </p:sp>
      <p:sp>
        <p:nvSpPr>
          <p:cNvPr id="7" name="Google Shape;7;p1"/>
          <p:cNvSpPr txBox="1">
            <a:spLocks noGrp="1"/>
          </p:cNvSpPr>
          <p:nvPr>
            <p:ph type="body" idx="1"/>
          </p:nvPr>
        </p:nvSpPr>
        <p:spPr>
          <a:xfrm>
            <a:off x="720000" y="1300850"/>
            <a:ext cx="7704000" cy="3267900"/>
          </a:xfrm>
          <a:prstGeom prst="rect">
            <a:avLst/>
          </a:prstGeom>
          <a:noFill/>
          <a:ln>
            <a:noFill/>
          </a:ln>
        </p:spPr>
        <p:txBody>
          <a:bodyPr spcFirstLastPara="1" wrap="square" lIns="91425" tIns="91425" rIns="91425" bIns="91425" anchor="ctr" anchorCtr="0">
            <a:noAutofit/>
          </a:bodyPr>
          <a:lstStyle>
            <a:lvl1pPr marL="457200" lvl="0" indent="-330200">
              <a:lnSpc>
                <a:spcPct val="100000"/>
              </a:lnSpc>
              <a:spcBef>
                <a:spcPts val="0"/>
              </a:spcBef>
              <a:spcAft>
                <a:spcPts val="0"/>
              </a:spcAft>
              <a:buClr>
                <a:schemeClr val="dk1"/>
              </a:buClr>
              <a:buSzPts val="1600"/>
              <a:buFont typeface="Lato"/>
              <a:buChar char="●"/>
              <a:defRPr sz="1600">
                <a:solidFill>
                  <a:schemeClr val="dk1"/>
                </a:solidFill>
                <a:latin typeface="Lato"/>
                <a:ea typeface="Lato"/>
                <a:cs typeface="Lato"/>
                <a:sym typeface="Lato"/>
              </a:defRPr>
            </a:lvl1pPr>
            <a:lvl2pPr marL="914400" lvl="1" indent="-330200">
              <a:lnSpc>
                <a:spcPct val="100000"/>
              </a:lnSpc>
              <a:spcBef>
                <a:spcPts val="0"/>
              </a:spcBef>
              <a:spcAft>
                <a:spcPts val="0"/>
              </a:spcAft>
              <a:buClr>
                <a:schemeClr val="dk1"/>
              </a:buClr>
              <a:buSzPts val="1600"/>
              <a:buFont typeface="Lato"/>
              <a:buChar char="○"/>
              <a:defRPr sz="1600">
                <a:solidFill>
                  <a:schemeClr val="dk1"/>
                </a:solidFill>
                <a:latin typeface="Lato"/>
                <a:ea typeface="Lato"/>
                <a:cs typeface="Lato"/>
                <a:sym typeface="Lato"/>
              </a:defRPr>
            </a:lvl2pPr>
            <a:lvl3pPr marL="1371600" lvl="2" indent="-330200">
              <a:lnSpc>
                <a:spcPct val="100000"/>
              </a:lnSpc>
              <a:spcBef>
                <a:spcPts val="0"/>
              </a:spcBef>
              <a:spcAft>
                <a:spcPts val="0"/>
              </a:spcAft>
              <a:buClr>
                <a:schemeClr val="dk1"/>
              </a:buClr>
              <a:buSzPts val="1600"/>
              <a:buFont typeface="Lato"/>
              <a:buChar char="■"/>
              <a:defRPr sz="1600">
                <a:solidFill>
                  <a:schemeClr val="dk1"/>
                </a:solidFill>
                <a:latin typeface="Lato"/>
                <a:ea typeface="Lato"/>
                <a:cs typeface="Lato"/>
                <a:sym typeface="Lato"/>
              </a:defRPr>
            </a:lvl3pPr>
            <a:lvl4pPr marL="1828800" lvl="3" indent="-330200">
              <a:lnSpc>
                <a:spcPct val="100000"/>
              </a:lnSpc>
              <a:spcBef>
                <a:spcPts val="0"/>
              </a:spcBef>
              <a:spcAft>
                <a:spcPts val="0"/>
              </a:spcAft>
              <a:buClr>
                <a:schemeClr val="dk1"/>
              </a:buClr>
              <a:buSzPts val="1600"/>
              <a:buFont typeface="Lato"/>
              <a:buChar char="●"/>
              <a:defRPr sz="1600">
                <a:solidFill>
                  <a:schemeClr val="dk1"/>
                </a:solidFill>
                <a:latin typeface="Lato"/>
                <a:ea typeface="Lato"/>
                <a:cs typeface="Lato"/>
                <a:sym typeface="Lato"/>
              </a:defRPr>
            </a:lvl4pPr>
            <a:lvl5pPr marL="2286000" lvl="4" indent="-330200">
              <a:lnSpc>
                <a:spcPct val="100000"/>
              </a:lnSpc>
              <a:spcBef>
                <a:spcPts val="0"/>
              </a:spcBef>
              <a:spcAft>
                <a:spcPts val="0"/>
              </a:spcAft>
              <a:buClr>
                <a:schemeClr val="dk1"/>
              </a:buClr>
              <a:buSzPts val="1600"/>
              <a:buFont typeface="Lato"/>
              <a:buChar char="○"/>
              <a:defRPr sz="1600">
                <a:solidFill>
                  <a:schemeClr val="dk1"/>
                </a:solidFill>
                <a:latin typeface="Lato"/>
                <a:ea typeface="Lato"/>
                <a:cs typeface="Lato"/>
                <a:sym typeface="Lato"/>
              </a:defRPr>
            </a:lvl5pPr>
            <a:lvl6pPr marL="2743200" lvl="5" indent="-330200">
              <a:lnSpc>
                <a:spcPct val="100000"/>
              </a:lnSpc>
              <a:spcBef>
                <a:spcPts val="0"/>
              </a:spcBef>
              <a:spcAft>
                <a:spcPts val="0"/>
              </a:spcAft>
              <a:buClr>
                <a:schemeClr val="dk1"/>
              </a:buClr>
              <a:buSzPts val="1600"/>
              <a:buFont typeface="Lato"/>
              <a:buChar char="■"/>
              <a:defRPr sz="1600">
                <a:solidFill>
                  <a:schemeClr val="dk1"/>
                </a:solidFill>
                <a:latin typeface="Lato"/>
                <a:ea typeface="Lato"/>
                <a:cs typeface="Lato"/>
                <a:sym typeface="Lato"/>
              </a:defRPr>
            </a:lvl6pPr>
            <a:lvl7pPr marL="3200400" lvl="6" indent="-330200">
              <a:lnSpc>
                <a:spcPct val="100000"/>
              </a:lnSpc>
              <a:spcBef>
                <a:spcPts val="0"/>
              </a:spcBef>
              <a:spcAft>
                <a:spcPts val="0"/>
              </a:spcAft>
              <a:buClr>
                <a:schemeClr val="dk1"/>
              </a:buClr>
              <a:buSzPts val="1600"/>
              <a:buFont typeface="Lato"/>
              <a:buChar char="●"/>
              <a:defRPr sz="1600">
                <a:solidFill>
                  <a:schemeClr val="dk1"/>
                </a:solidFill>
                <a:latin typeface="Lato"/>
                <a:ea typeface="Lato"/>
                <a:cs typeface="Lato"/>
                <a:sym typeface="Lato"/>
              </a:defRPr>
            </a:lvl7pPr>
            <a:lvl8pPr marL="3657600" lvl="7" indent="-330200">
              <a:lnSpc>
                <a:spcPct val="100000"/>
              </a:lnSpc>
              <a:spcBef>
                <a:spcPts val="0"/>
              </a:spcBef>
              <a:spcAft>
                <a:spcPts val="0"/>
              </a:spcAft>
              <a:buClr>
                <a:schemeClr val="dk1"/>
              </a:buClr>
              <a:buSzPts val="1600"/>
              <a:buFont typeface="Lato"/>
              <a:buChar char="○"/>
              <a:defRPr sz="1600">
                <a:solidFill>
                  <a:schemeClr val="dk1"/>
                </a:solidFill>
                <a:latin typeface="Lato"/>
                <a:ea typeface="Lato"/>
                <a:cs typeface="Lato"/>
                <a:sym typeface="Lato"/>
              </a:defRPr>
            </a:lvl8pPr>
            <a:lvl9pPr marL="4114800" lvl="8" indent="-330200">
              <a:lnSpc>
                <a:spcPct val="100000"/>
              </a:lnSpc>
              <a:spcBef>
                <a:spcPts val="0"/>
              </a:spcBef>
              <a:spcAft>
                <a:spcPts val="0"/>
              </a:spcAft>
              <a:buClr>
                <a:schemeClr val="dk1"/>
              </a:buClr>
              <a:buSzPts val="1600"/>
              <a:buFont typeface="Lato"/>
              <a:buChar char="■"/>
              <a:defRPr sz="1600">
                <a:solidFill>
                  <a:schemeClr val="dk1"/>
                </a:solidFill>
                <a:latin typeface="Lato"/>
                <a:ea typeface="Lato"/>
                <a:cs typeface="Lato"/>
                <a:sym typeface="La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4" r:id="rId5"/>
    <p:sldLayoutId id="2147483655" r:id="rId6"/>
    <p:sldLayoutId id="2147483658" r:id="rId7"/>
    <p:sldLayoutId id="2147483659" r:id="rId8"/>
    <p:sldLayoutId id="2147483661" r:id="rId9"/>
    <p:sldLayoutId id="2147483665" r:id="rId10"/>
    <p:sldLayoutId id="2147483667" r:id="rId11"/>
    <p:sldLayoutId id="2147483668" r:id="rId12"/>
    <p:sldLayoutId id="2147483671" r:id="rId13"/>
    <p:sldLayoutId id="2147483672" r:id="rId14"/>
    <p:sldLayoutId id="2147483673" r:id="rId15"/>
    <p:sldLayoutId id="2147483681" r:id="rId16"/>
    <p:sldLayoutId id="2147483682" r:id="rId17"/>
    <p:sldLayoutId id="2147483683" r:id="rId18"/>
    <p:sldLayoutId id="2147483690" r:id="rId1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14.xml"/><Relationship Id="rId6" Type="http://schemas.microsoft.com/office/2007/relationships/hdphoto" Target="../media/hdphoto5.wdp"/><Relationship Id="rId5" Type="http://schemas.openxmlformats.org/officeDocument/2006/relationships/image" Target="../media/image20.png"/><Relationship Id="rId4" Type="http://schemas.microsoft.com/office/2007/relationships/hdphoto" Target="../media/hdphoto4.wdp"/></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9.xml"/><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5.xml"/><Relationship Id="rId5" Type="http://schemas.openxmlformats.org/officeDocument/2006/relationships/image" Target="../media/image30.png"/><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9.xml"/><Relationship Id="rId1" Type="http://schemas.openxmlformats.org/officeDocument/2006/relationships/slideLayout" Target="../slideLayouts/slideLayout15.xml"/><Relationship Id="rId5" Type="http://schemas.openxmlformats.org/officeDocument/2006/relationships/image" Target="../media/image33.png"/><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0.xml"/><Relationship Id="rId1" Type="http://schemas.openxmlformats.org/officeDocument/2006/relationships/slideLayout" Target="../slideLayouts/slideLayout4.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2.xml"/><Relationship Id="rId1" Type="http://schemas.openxmlformats.org/officeDocument/2006/relationships/slideLayout" Target="../slideLayouts/slideLayout3.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4.xml"/><Relationship Id="rId1" Type="http://schemas.openxmlformats.org/officeDocument/2006/relationships/slideLayout" Target="../slideLayouts/slideLayout13.xml"/><Relationship Id="rId5" Type="http://schemas.openxmlformats.org/officeDocument/2006/relationships/image" Target="../media/image44.png"/><Relationship Id="rId4" Type="http://schemas.openxmlformats.org/officeDocument/2006/relationships/image" Target="../media/image43.png"/></Relationships>
</file>

<file path=ppt/slides/_rels/slide2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5.xml"/><Relationship Id="rId1" Type="http://schemas.openxmlformats.org/officeDocument/2006/relationships/slideLayout" Target="../slideLayouts/slideLayout11.xml"/><Relationship Id="rId4" Type="http://schemas.microsoft.com/office/2007/relationships/hdphoto" Target="../media/hdphoto6.wdp"/></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15.xml"/><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19.xml"/><Relationship Id="rId4" Type="http://schemas.microsoft.com/office/2007/relationships/hdphoto" Target="../media/hdphoto2.wdp"/></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15.xml"/><Relationship Id="rId4" Type="http://schemas.microsoft.com/office/2007/relationships/hdphoto" Target="../media/hdphoto3.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406" name="Google Shape;406;p43"/>
          <p:cNvSpPr/>
          <p:nvPr/>
        </p:nvSpPr>
        <p:spPr>
          <a:xfrm>
            <a:off x="4461905" y="68580"/>
            <a:ext cx="5143500" cy="5143500"/>
          </a:xfrm>
          <a:prstGeom prst="ellipse">
            <a:avLst/>
          </a:prstGeom>
          <a:gradFill>
            <a:gsLst>
              <a:gs pos="0">
                <a:srgbClr val="DC9A74">
                  <a:alpha val="61176"/>
                </a:srgbClr>
              </a:gs>
              <a:gs pos="50000">
                <a:srgbClr val="DC9A74">
                  <a:alpha val="0"/>
                </a:srgbClr>
              </a:gs>
              <a:gs pos="100000">
                <a:srgbClr val="DC9A74">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0" name="Google Shape;410;p43"/>
          <p:cNvSpPr txBox="1">
            <a:spLocks noGrp="1"/>
          </p:cNvSpPr>
          <p:nvPr>
            <p:ph type="ctrTitle"/>
          </p:nvPr>
        </p:nvSpPr>
        <p:spPr>
          <a:xfrm>
            <a:off x="1269675" y="974825"/>
            <a:ext cx="4419300" cy="268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How We Hear</a:t>
            </a:r>
            <a:endParaRPr dirty="0"/>
          </a:p>
        </p:txBody>
      </p:sp>
      <p:grpSp>
        <p:nvGrpSpPr>
          <p:cNvPr id="411" name="Google Shape;411;p43"/>
          <p:cNvGrpSpPr/>
          <p:nvPr/>
        </p:nvGrpSpPr>
        <p:grpSpPr>
          <a:xfrm>
            <a:off x="8415259" y="1497502"/>
            <a:ext cx="226057" cy="3108790"/>
            <a:chOff x="8415259" y="1497502"/>
            <a:chExt cx="226057" cy="3108790"/>
          </a:xfrm>
        </p:grpSpPr>
        <p:cxnSp>
          <p:nvCxnSpPr>
            <p:cNvPr id="412" name="Google Shape;412;p43"/>
            <p:cNvCxnSpPr/>
            <p:nvPr/>
          </p:nvCxnSpPr>
          <p:spPr>
            <a:xfrm>
              <a:off x="8528400" y="1497502"/>
              <a:ext cx="0" cy="2599800"/>
            </a:xfrm>
            <a:prstGeom prst="straightConnector1">
              <a:avLst/>
            </a:prstGeom>
            <a:noFill/>
            <a:ln w="19050" cap="rnd" cmpd="sng">
              <a:solidFill>
                <a:schemeClr val="dk1"/>
              </a:solidFill>
              <a:prstDash val="solid"/>
              <a:round/>
              <a:headEnd type="none" w="med" len="med"/>
              <a:tailEnd type="none" w="med" len="med"/>
            </a:ln>
          </p:spPr>
        </p:cxnSp>
        <p:sp>
          <p:nvSpPr>
            <p:cNvPr id="413" name="Google Shape;413;p43"/>
            <p:cNvSpPr/>
            <p:nvPr/>
          </p:nvSpPr>
          <p:spPr>
            <a:xfrm rot="5400000">
              <a:off x="8352661" y="4317637"/>
              <a:ext cx="351252" cy="226057"/>
            </a:xfrm>
            <a:custGeom>
              <a:avLst/>
              <a:gdLst/>
              <a:ahLst/>
              <a:cxnLst/>
              <a:rect l="l" t="t" r="r" b="b"/>
              <a:pathLst>
                <a:path w="208768" h="134558" extrusionOk="0">
                  <a:moveTo>
                    <a:pt x="128848" y="0"/>
                  </a:moveTo>
                  <a:cubicBezTo>
                    <a:pt x="125456" y="0"/>
                    <a:pt x="122749" y="2708"/>
                    <a:pt x="122749" y="6100"/>
                  </a:cubicBezTo>
                  <a:lnTo>
                    <a:pt x="122749" y="61163"/>
                  </a:lnTo>
                  <a:lnTo>
                    <a:pt x="110516" y="61163"/>
                  </a:lnTo>
                  <a:lnTo>
                    <a:pt x="110516" y="18333"/>
                  </a:lnTo>
                  <a:cubicBezTo>
                    <a:pt x="110516" y="14940"/>
                    <a:pt x="107776" y="12233"/>
                    <a:pt x="104384" y="12233"/>
                  </a:cubicBezTo>
                  <a:cubicBezTo>
                    <a:pt x="100991" y="12233"/>
                    <a:pt x="98284" y="14940"/>
                    <a:pt x="98284" y="18333"/>
                  </a:cubicBezTo>
                  <a:lnTo>
                    <a:pt x="98284" y="61163"/>
                  </a:lnTo>
                  <a:lnTo>
                    <a:pt x="86051" y="61163"/>
                  </a:lnTo>
                  <a:lnTo>
                    <a:pt x="86051" y="30565"/>
                  </a:lnTo>
                  <a:cubicBezTo>
                    <a:pt x="86051" y="27173"/>
                    <a:pt x="83311" y="24465"/>
                    <a:pt x="79919" y="24465"/>
                  </a:cubicBezTo>
                  <a:cubicBezTo>
                    <a:pt x="76526" y="24465"/>
                    <a:pt x="73819" y="27173"/>
                    <a:pt x="73819" y="30565"/>
                  </a:cubicBezTo>
                  <a:lnTo>
                    <a:pt x="73819" y="61163"/>
                  </a:lnTo>
                  <a:lnTo>
                    <a:pt x="61586" y="61163"/>
                  </a:lnTo>
                  <a:lnTo>
                    <a:pt x="61586" y="18333"/>
                  </a:lnTo>
                  <a:cubicBezTo>
                    <a:pt x="61586" y="14940"/>
                    <a:pt x="58846" y="12233"/>
                    <a:pt x="55454" y="12233"/>
                  </a:cubicBezTo>
                  <a:cubicBezTo>
                    <a:pt x="52061" y="12233"/>
                    <a:pt x="49354" y="14940"/>
                    <a:pt x="49354" y="18333"/>
                  </a:cubicBezTo>
                  <a:lnTo>
                    <a:pt x="49354" y="61163"/>
                  </a:lnTo>
                  <a:lnTo>
                    <a:pt x="37121" y="61163"/>
                  </a:lnTo>
                  <a:lnTo>
                    <a:pt x="37121" y="30565"/>
                  </a:lnTo>
                  <a:cubicBezTo>
                    <a:pt x="37121" y="27173"/>
                    <a:pt x="34381" y="24465"/>
                    <a:pt x="30989" y="24465"/>
                  </a:cubicBezTo>
                  <a:cubicBezTo>
                    <a:pt x="27596" y="24465"/>
                    <a:pt x="24889" y="27173"/>
                    <a:pt x="24889" y="30565"/>
                  </a:cubicBezTo>
                  <a:lnTo>
                    <a:pt x="24889" y="61163"/>
                  </a:lnTo>
                  <a:lnTo>
                    <a:pt x="12232" y="61163"/>
                  </a:lnTo>
                  <a:lnTo>
                    <a:pt x="12232" y="42798"/>
                  </a:lnTo>
                  <a:cubicBezTo>
                    <a:pt x="12232" y="39405"/>
                    <a:pt x="9492" y="36698"/>
                    <a:pt x="6133" y="36698"/>
                  </a:cubicBezTo>
                  <a:cubicBezTo>
                    <a:pt x="2740" y="36698"/>
                    <a:pt x="0" y="39405"/>
                    <a:pt x="0" y="42798"/>
                  </a:cubicBezTo>
                  <a:lnTo>
                    <a:pt x="0" y="91727"/>
                  </a:lnTo>
                  <a:cubicBezTo>
                    <a:pt x="0" y="95120"/>
                    <a:pt x="2740" y="97860"/>
                    <a:pt x="6133" y="97860"/>
                  </a:cubicBezTo>
                  <a:cubicBezTo>
                    <a:pt x="9492" y="97860"/>
                    <a:pt x="12232" y="95120"/>
                    <a:pt x="12232" y="91727"/>
                  </a:cubicBezTo>
                  <a:lnTo>
                    <a:pt x="12232" y="73395"/>
                  </a:lnTo>
                  <a:lnTo>
                    <a:pt x="24889" y="73395"/>
                  </a:lnTo>
                  <a:lnTo>
                    <a:pt x="24889" y="103960"/>
                  </a:lnTo>
                  <a:cubicBezTo>
                    <a:pt x="24889" y="107352"/>
                    <a:pt x="27596" y="110092"/>
                    <a:pt x="30989" y="110092"/>
                  </a:cubicBezTo>
                  <a:cubicBezTo>
                    <a:pt x="34381" y="110092"/>
                    <a:pt x="37121" y="107352"/>
                    <a:pt x="37121" y="103960"/>
                  </a:cubicBezTo>
                  <a:lnTo>
                    <a:pt x="37121" y="73395"/>
                  </a:lnTo>
                  <a:lnTo>
                    <a:pt x="49354" y="73395"/>
                  </a:lnTo>
                  <a:lnTo>
                    <a:pt x="49354" y="116192"/>
                  </a:lnTo>
                  <a:cubicBezTo>
                    <a:pt x="49354" y="119585"/>
                    <a:pt x="52061" y="122325"/>
                    <a:pt x="55454" y="122325"/>
                  </a:cubicBezTo>
                  <a:cubicBezTo>
                    <a:pt x="58846" y="122325"/>
                    <a:pt x="61586" y="119585"/>
                    <a:pt x="61586" y="116192"/>
                  </a:cubicBezTo>
                  <a:lnTo>
                    <a:pt x="61586" y="73395"/>
                  </a:lnTo>
                  <a:lnTo>
                    <a:pt x="73819" y="73395"/>
                  </a:lnTo>
                  <a:lnTo>
                    <a:pt x="73819" y="103960"/>
                  </a:lnTo>
                  <a:cubicBezTo>
                    <a:pt x="73819" y="107352"/>
                    <a:pt x="76526" y="110092"/>
                    <a:pt x="79919" y="110092"/>
                  </a:cubicBezTo>
                  <a:cubicBezTo>
                    <a:pt x="83311" y="110092"/>
                    <a:pt x="86051" y="107352"/>
                    <a:pt x="86051" y="103960"/>
                  </a:cubicBezTo>
                  <a:lnTo>
                    <a:pt x="86051" y="73395"/>
                  </a:lnTo>
                  <a:lnTo>
                    <a:pt x="98284" y="73395"/>
                  </a:lnTo>
                  <a:lnTo>
                    <a:pt x="98284" y="116192"/>
                  </a:lnTo>
                  <a:cubicBezTo>
                    <a:pt x="98284" y="119585"/>
                    <a:pt x="100991" y="122325"/>
                    <a:pt x="104384" y="122325"/>
                  </a:cubicBezTo>
                  <a:cubicBezTo>
                    <a:pt x="107776" y="122325"/>
                    <a:pt x="110516" y="119585"/>
                    <a:pt x="110516" y="116192"/>
                  </a:cubicBezTo>
                  <a:lnTo>
                    <a:pt x="110516" y="73395"/>
                  </a:lnTo>
                  <a:lnTo>
                    <a:pt x="122749" y="73395"/>
                  </a:lnTo>
                  <a:lnTo>
                    <a:pt x="122749" y="128425"/>
                  </a:lnTo>
                  <a:cubicBezTo>
                    <a:pt x="122749" y="131817"/>
                    <a:pt x="125456" y="134557"/>
                    <a:pt x="128848" y="134557"/>
                  </a:cubicBezTo>
                  <a:cubicBezTo>
                    <a:pt x="132241" y="134557"/>
                    <a:pt x="134981" y="131817"/>
                    <a:pt x="134981" y="128425"/>
                  </a:cubicBezTo>
                  <a:lnTo>
                    <a:pt x="134981" y="73395"/>
                  </a:lnTo>
                  <a:lnTo>
                    <a:pt x="147213" y="73395"/>
                  </a:lnTo>
                  <a:lnTo>
                    <a:pt x="147213" y="116192"/>
                  </a:lnTo>
                  <a:cubicBezTo>
                    <a:pt x="147213" y="119585"/>
                    <a:pt x="149921" y="122325"/>
                    <a:pt x="153313" y="122325"/>
                  </a:cubicBezTo>
                  <a:cubicBezTo>
                    <a:pt x="156706" y="122325"/>
                    <a:pt x="159446" y="119585"/>
                    <a:pt x="159446" y="116192"/>
                  </a:cubicBezTo>
                  <a:lnTo>
                    <a:pt x="159446" y="73395"/>
                  </a:lnTo>
                  <a:lnTo>
                    <a:pt x="171678" y="73395"/>
                  </a:lnTo>
                  <a:lnTo>
                    <a:pt x="171678" y="103960"/>
                  </a:lnTo>
                  <a:cubicBezTo>
                    <a:pt x="171678" y="107352"/>
                    <a:pt x="174386" y="110092"/>
                    <a:pt x="177778" y="110092"/>
                  </a:cubicBezTo>
                  <a:cubicBezTo>
                    <a:pt x="181171" y="110092"/>
                    <a:pt x="183911" y="107352"/>
                    <a:pt x="183911" y="103960"/>
                  </a:cubicBezTo>
                  <a:lnTo>
                    <a:pt x="183911" y="73395"/>
                  </a:lnTo>
                  <a:lnTo>
                    <a:pt x="196535" y="73395"/>
                  </a:lnTo>
                  <a:lnTo>
                    <a:pt x="196535" y="91727"/>
                  </a:lnTo>
                  <a:cubicBezTo>
                    <a:pt x="196535" y="95120"/>
                    <a:pt x="199275" y="97860"/>
                    <a:pt x="202667" y="97860"/>
                  </a:cubicBezTo>
                  <a:cubicBezTo>
                    <a:pt x="206027" y="97860"/>
                    <a:pt x="208767" y="95120"/>
                    <a:pt x="208767" y="91727"/>
                  </a:cubicBezTo>
                  <a:lnTo>
                    <a:pt x="208767" y="42798"/>
                  </a:lnTo>
                  <a:cubicBezTo>
                    <a:pt x="208767" y="39405"/>
                    <a:pt x="206027" y="36698"/>
                    <a:pt x="202667" y="36698"/>
                  </a:cubicBezTo>
                  <a:cubicBezTo>
                    <a:pt x="199275" y="36698"/>
                    <a:pt x="196535" y="39405"/>
                    <a:pt x="196535" y="42798"/>
                  </a:cubicBezTo>
                  <a:lnTo>
                    <a:pt x="196535" y="61163"/>
                  </a:lnTo>
                  <a:lnTo>
                    <a:pt x="183911" y="61163"/>
                  </a:lnTo>
                  <a:lnTo>
                    <a:pt x="183911" y="30565"/>
                  </a:lnTo>
                  <a:cubicBezTo>
                    <a:pt x="183911" y="27173"/>
                    <a:pt x="181171" y="24465"/>
                    <a:pt x="177778" y="24465"/>
                  </a:cubicBezTo>
                  <a:cubicBezTo>
                    <a:pt x="174386" y="24465"/>
                    <a:pt x="171678" y="27173"/>
                    <a:pt x="171678" y="30565"/>
                  </a:cubicBezTo>
                  <a:lnTo>
                    <a:pt x="171678" y="61163"/>
                  </a:lnTo>
                  <a:lnTo>
                    <a:pt x="159446" y="61163"/>
                  </a:lnTo>
                  <a:lnTo>
                    <a:pt x="159446" y="18333"/>
                  </a:lnTo>
                  <a:cubicBezTo>
                    <a:pt x="159446" y="14940"/>
                    <a:pt x="156706" y="12233"/>
                    <a:pt x="153313" y="12233"/>
                  </a:cubicBezTo>
                  <a:cubicBezTo>
                    <a:pt x="149921" y="12233"/>
                    <a:pt x="147213" y="14940"/>
                    <a:pt x="147213" y="18333"/>
                  </a:cubicBezTo>
                  <a:lnTo>
                    <a:pt x="147213" y="61163"/>
                  </a:lnTo>
                  <a:lnTo>
                    <a:pt x="134981" y="61163"/>
                  </a:lnTo>
                  <a:lnTo>
                    <a:pt x="134981" y="6100"/>
                  </a:lnTo>
                  <a:cubicBezTo>
                    <a:pt x="134981" y="2708"/>
                    <a:pt x="132241" y="0"/>
                    <a:pt x="1288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14" name="Google Shape;414;p43"/>
          <p:cNvGrpSpPr/>
          <p:nvPr/>
        </p:nvGrpSpPr>
        <p:grpSpPr>
          <a:xfrm rot="10800000">
            <a:off x="502684" y="537208"/>
            <a:ext cx="226057" cy="2422921"/>
            <a:chOff x="8423375" y="2185659"/>
            <a:chExt cx="226057" cy="2422921"/>
          </a:xfrm>
        </p:grpSpPr>
        <p:cxnSp>
          <p:nvCxnSpPr>
            <p:cNvPr id="415" name="Google Shape;415;p43"/>
            <p:cNvCxnSpPr/>
            <p:nvPr/>
          </p:nvCxnSpPr>
          <p:spPr>
            <a:xfrm>
              <a:off x="8536404" y="2185659"/>
              <a:ext cx="0" cy="1914900"/>
            </a:xfrm>
            <a:prstGeom prst="straightConnector1">
              <a:avLst/>
            </a:prstGeom>
            <a:noFill/>
            <a:ln w="19050" cap="rnd" cmpd="sng">
              <a:solidFill>
                <a:schemeClr val="dk1"/>
              </a:solidFill>
              <a:prstDash val="solid"/>
              <a:round/>
              <a:headEnd type="none" w="med" len="med"/>
              <a:tailEnd type="none" w="med" len="med"/>
            </a:ln>
          </p:spPr>
        </p:cxnSp>
        <p:sp>
          <p:nvSpPr>
            <p:cNvPr id="416" name="Google Shape;416;p43"/>
            <p:cNvSpPr/>
            <p:nvPr/>
          </p:nvSpPr>
          <p:spPr>
            <a:xfrm rot="5400000">
              <a:off x="8360778" y="4319925"/>
              <a:ext cx="351252" cy="226057"/>
            </a:xfrm>
            <a:custGeom>
              <a:avLst/>
              <a:gdLst/>
              <a:ahLst/>
              <a:cxnLst/>
              <a:rect l="l" t="t" r="r" b="b"/>
              <a:pathLst>
                <a:path w="208768" h="134558" extrusionOk="0">
                  <a:moveTo>
                    <a:pt x="128848" y="0"/>
                  </a:moveTo>
                  <a:cubicBezTo>
                    <a:pt x="125456" y="0"/>
                    <a:pt x="122749" y="2708"/>
                    <a:pt x="122749" y="6100"/>
                  </a:cubicBezTo>
                  <a:lnTo>
                    <a:pt x="122749" y="61163"/>
                  </a:lnTo>
                  <a:lnTo>
                    <a:pt x="110516" y="61163"/>
                  </a:lnTo>
                  <a:lnTo>
                    <a:pt x="110516" y="18333"/>
                  </a:lnTo>
                  <a:cubicBezTo>
                    <a:pt x="110516" y="14940"/>
                    <a:pt x="107776" y="12233"/>
                    <a:pt x="104384" y="12233"/>
                  </a:cubicBezTo>
                  <a:cubicBezTo>
                    <a:pt x="100991" y="12233"/>
                    <a:pt x="98284" y="14940"/>
                    <a:pt x="98284" y="18333"/>
                  </a:cubicBezTo>
                  <a:lnTo>
                    <a:pt x="98284" y="61163"/>
                  </a:lnTo>
                  <a:lnTo>
                    <a:pt x="86051" y="61163"/>
                  </a:lnTo>
                  <a:lnTo>
                    <a:pt x="86051" y="30565"/>
                  </a:lnTo>
                  <a:cubicBezTo>
                    <a:pt x="86051" y="27173"/>
                    <a:pt x="83311" y="24465"/>
                    <a:pt x="79919" y="24465"/>
                  </a:cubicBezTo>
                  <a:cubicBezTo>
                    <a:pt x="76526" y="24465"/>
                    <a:pt x="73819" y="27173"/>
                    <a:pt x="73819" y="30565"/>
                  </a:cubicBezTo>
                  <a:lnTo>
                    <a:pt x="73819" y="61163"/>
                  </a:lnTo>
                  <a:lnTo>
                    <a:pt x="61586" y="61163"/>
                  </a:lnTo>
                  <a:lnTo>
                    <a:pt x="61586" y="18333"/>
                  </a:lnTo>
                  <a:cubicBezTo>
                    <a:pt x="61586" y="14940"/>
                    <a:pt x="58846" y="12233"/>
                    <a:pt x="55454" y="12233"/>
                  </a:cubicBezTo>
                  <a:cubicBezTo>
                    <a:pt x="52061" y="12233"/>
                    <a:pt x="49354" y="14940"/>
                    <a:pt x="49354" y="18333"/>
                  </a:cubicBezTo>
                  <a:lnTo>
                    <a:pt x="49354" y="61163"/>
                  </a:lnTo>
                  <a:lnTo>
                    <a:pt x="37121" y="61163"/>
                  </a:lnTo>
                  <a:lnTo>
                    <a:pt x="37121" y="30565"/>
                  </a:lnTo>
                  <a:cubicBezTo>
                    <a:pt x="37121" y="27173"/>
                    <a:pt x="34381" y="24465"/>
                    <a:pt x="30989" y="24465"/>
                  </a:cubicBezTo>
                  <a:cubicBezTo>
                    <a:pt x="27596" y="24465"/>
                    <a:pt x="24889" y="27173"/>
                    <a:pt x="24889" y="30565"/>
                  </a:cubicBezTo>
                  <a:lnTo>
                    <a:pt x="24889" y="61163"/>
                  </a:lnTo>
                  <a:lnTo>
                    <a:pt x="12232" y="61163"/>
                  </a:lnTo>
                  <a:lnTo>
                    <a:pt x="12232" y="42798"/>
                  </a:lnTo>
                  <a:cubicBezTo>
                    <a:pt x="12232" y="39405"/>
                    <a:pt x="9492" y="36698"/>
                    <a:pt x="6133" y="36698"/>
                  </a:cubicBezTo>
                  <a:cubicBezTo>
                    <a:pt x="2740" y="36698"/>
                    <a:pt x="0" y="39405"/>
                    <a:pt x="0" y="42798"/>
                  </a:cubicBezTo>
                  <a:lnTo>
                    <a:pt x="0" y="91727"/>
                  </a:lnTo>
                  <a:cubicBezTo>
                    <a:pt x="0" y="95120"/>
                    <a:pt x="2740" y="97860"/>
                    <a:pt x="6133" y="97860"/>
                  </a:cubicBezTo>
                  <a:cubicBezTo>
                    <a:pt x="9492" y="97860"/>
                    <a:pt x="12232" y="95120"/>
                    <a:pt x="12232" y="91727"/>
                  </a:cubicBezTo>
                  <a:lnTo>
                    <a:pt x="12232" y="73395"/>
                  </a:lnTo>
                  <a:lnTo>
                    <a:pt x="24889" y="73395"/>
                  </a:lnTo>
                  <a:lnTo>
                    <a:pt x="24889" y="103960"/>
                  </a:lnTo>
                  <a:cubicBezTo>
                    <a:pt x="24889" y="107352"/>
                    <a:pt x="27596" y="110092"/>
                    <a:pt x="30989" y="110092"/>
                  </a:cubicBezTo>
                  <a:cubicBezTo>
                    <a:pt x="34381" y="110092"/>
                    <a:pt x="37121" y="107352"/>
                    <a:pt x="37121" y="103960"/>
                  </a:cubicBezTo>
                  <a:lnTo>
                    <a:pt x="37121" y="73395"/>
                  </a:lnTo>
                  <a:lnTo>
                    <a:pt x="49354" y="73395"/>
                  </a:lnTo>
                  <a:lnTo>
                    <a:pt x="49354" y="116192"/>
                  </a:lnTo>
                  <a:cubicBezTo>
                    <a:pt x="49354" y="119585"/>
                    <a:pt x="52061" y="122325"/>
                    <a:pt x="55454" y="122325"/>
                  </a:cubicBezTo>
                  <a:cubicBezTo>
                    <a:pt x="58846" y="122325"/>
                    <a:pt x="61586" y="119585"/>
                    <a:pt x="61586" y="116192"/>
                  </a:cubicBezTo>
                  <a:lnTo>
                    <a:pt x="61586" y="73395"/>
                  </a:lnTo>
                  <a:lnTo>
                    <a:pt x="73819" y="73395"/>
                  </a:lnTo>
                  <a:lnTo>
                    <a:pt x="73819" y="103960"/>
                  </a:lnTo>
                  <a:cubicBezTo>
                    <a:pt x="73819" y="107352"/>
                    <a:pt x="76526" y="110092"/>
                    <a:pt x="79919" y="110092"/>
                  </a:cubicBezTo>
                  <a:cubicBezTo>
                    <a:pt x="83311" y="110092"/>
                    <a:pt x="86051" y="107352"/>
                    <a:pt x="86051" y="103960"/>
                  </a:cubicBezTo>
                  <a:lnTo>
                    <a:pt x="86051" y="73395"/>
                  </a:lnTo>
                  <a:lnTo>
                    <a:pt x="98284" y="73395"/>
                  </a:lnTo>
                  <a:lnTo>
                    <a:pt x="98284" y="116192"/>
                  </a:lnTo>
                  <a:cubicBezTo>
                    <a:pt x="98284" y="119585"/>
                    <a:pt x="100991" y="122325"/>
                    <a:pt x="104384" y="122325"/>
                  </a:cubicBezTo>
                  <a:cubicBezTo>
                    <a:pt x="107776" y="122325"/>
                    <a:pt x="110516" y="119585"/>
                    <a:pt x="110516" y="116192"/>
                  </a:cubicBezTo>
                  <a:lnTo>
                    <a:pt x="110516" y="73395"/>
                  </a:lnTo>
                  <a:lnTo>
                    <a:pt x="122749" y="73395"/>
                  </a:lnTo>
                  <a:lnTo>
                    <a:pt x="122749" y="128425"/>
                  </a:lnTo>
                  <a:cubicBezTo>
                    <a:pt x="122749" y="131817"/>
                    <a:pt x="125456" y="134557"/>
                    <a:pt x="128848" y="134557"/>
                  </a:cubicBezTo>
                  <a:cubicBezTo>
                    <a:pt x="132241" y="134557"/>
                    <a:pt x="134981" y="131817"/>
                    <a:pt x="134981" y="128425"/>
                  </a:cubicBezTo>
                  <a:lnTo>
                    <a:pt x="134981" y="73395"/>
                  </a:lnTo>
                  <a:lnTo>
                    <a:pt x="147213" y="73395"/>
                  </a:lnTo>
                  <a:lnTo>
                    <a:pt x="147213" y="116192"/>
                  </a:lnTo>
                  <a:cubicBezTo>
                    <a:pt x="147213" y="119585"/>
                    <a:pt x="149921" y="122325"/>
                    <a:pt x="153313" y="122325"/>
                  </a:cubicBezTo>
                  <a:cubicBezTo>
                    <a:pt x="156706" y="122325"/>
                    <a:pt x="159446" y="119585"/>
                    <a:pt x="159446" y="116192"/>
                  </a:cubicBezTo>
                  <a:lnTo>
                    <a:pt x="159446" y="73395"/>
                  </a:lnTo>
                  <a:lnTo>
                    <a:pt x="171678" y="73395"/>
                  </a:lnTo>
                  <a:lnTo>
                    <a:pt x="171678" y="103960"/>
                  </a:lnTo>
                  <a:cubicBezTo>
                    <a:pt x="171678" y="107352"/>
                    <a:pt x="174386" y="110092"/>
                    <a:pt x="177778" y="110092"/>
                  </a:cubicBezTo>
                  <a:cubicBezTo>
                    <a:pt x="181171" y="110092"/>
                    <a:pt x="183911" y="107352"/>
                    <a:pt x="183911" y="103960"/>
                  </a:cubicBezTo>
                  <a:lnTo>
                    <a:pt x="183911" y="73395"/>
                  </a:lnTo>
                  <a:lnTo>
                    <a:pt x="196535" y="73395"/>
                  </a:lnTo>
                  <a:lnTo>
                    <a:pt x="196535" y="91727"/>
                  </a:lnTo>
                  <a:cubicBezTo>
                    <a:pt x="196535" y="95120"/>
                    <a:pt x="199275" y="97860"/>
                    <a:pt x="202667" y="97860"/>
                  </a:cubicBezTo>
                  <a:cubicBezTo>
                    <a:pt x="206027" y="97860"/>
                    <a:pt x="208767" y="95120"/>
                    <a:pt x="208767" y="91727"/>
                  </a:cubicBezTo>
                  <a:lnTo>
                    <a:pt x="208767" y="42798"/>
                  </a:lnTo>
                  <a:cubicBezTo>
                    <a:pt x="208767" y="39405"/>
                    <a:pt x="206027" y="36698"/>
                    <a:pt x="202667" y="36698"/>
                  </a:cubicBezTo>
                  <a:cubicBezTo>
                    <a:pt x="199275" y="36698"/>
                    <a:pt x="196535" y="39405"/>
                    <a:pt x="196535" y="42798"/>
                  </a:cubicBezTo>
                  <a:lnTo>
                    <a:pt x="196535" y="61163"/>
                  </a:lnTo>
                  <a:lnTo>
                    <a:pt x="183911" y="61163"/>
                  </a:lnTo>
                  <a:lnTo>
                    <a:pt x="183911" y="30565"/>
                  </a:lnTo>
                  <a:cubicBezTo>
                    <a:pt x="183911" y="27173"/>
                    <a:pt x="181171" y="24465"/>
                    <a:pt x="177778" y="24465"/>
                  </a:cubicBezTo>
                  <a:cubicBezTo>
                    <a:pt x="174386" y="24465"/>
                    <a:pt x="171678" y="27173"/>
                    <a:pt x="171678" y="30565"/>
                  </a:cubicBezTo>
                  <a:lnTo>
                    <a:pt x="171678" y="61163"/>
                  </a:lnTo>
                  <a:lnTo>
                    <a:pt x="159446" y="61163"/>
                  </a:lnTo>
                  <a:lnTo>
                    <a:pt x="159446" y="18333"/>
                  </a:lnTo>
                  <a:cubicBezTo>
                    <a:pt x="159446" y="14940"/>
                    <a:pt x="156706" y="12233"/>
                    <a:pt x="153313" y="12233"/>
                  </a:cubicBezTo>
                  <a:cubicBezTo>
                    <a:pt x="149921" y="12233"/>
                    <a:pt x="147213" y="14940"/>
                    <a:pt x="147213" y="18333"/>
                  </a:cubicBezTo>
                  <a:lnTo>
                    <a:pt x="147213" y="61163"/>
                  </a:lnTo>
                  <a:lnTo>
                    <a:pt x="134981" y="61163"/>
                  </a:lnTo>
                  <a:lnTo>
                    <a:pt x="134981" y="6100"/>
                  </a:lnTo>
                  <a:cubicBezTo>
                    <a:pt x="134981" y="2708"/>
                    <a:pt x="132241" y="0"/>
                    <a:pt x="1288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417" name="Google Shape;417;p43"/>
          <p:cNvSpPr txBox="1">
            <a:spLocks noGrp="1"/>
          </p:cNvSpPr>
          <p:nvPr>
            <p:ph type="subTitle" idx="1"/>
          </p:nvPr>
        </p:nvSpPr>
        <p:spPr>
          <a:xfrm>
            <a:off x="1295409" y="3434462"/>
            <a:ext cx="2895000" cy="645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By Team Tunes </a:t>
            </a:r>
            <a:endParaRPr dirty="0"/>
          </a:p>
        </p:txBody>
      </p:sp>
      <p:pic>
        <p:nvPicPr>
          <p:cNvPr id="418" name="Google Shape;418;p43"/>
          <p:cNvPicPr preferRelativeResize="0"/>
          <p:nvPr/>
        </p:nvPicPr>
        <p:blipFill rotWithShape="1">
          <a:blip r:embed="rId3">
            <a:alphaModFix amt="81000"/>
          </a:blip>
          <a:srcRect l="9" r="9"/>
          <a:stretch/>
        </p:blipFill>
        <p:spPr>
          <a:xfrm>
            <a:off x="5728335" y="701726"/>
            <a:ext cx="2092490" cy="3740052"/>
          </a:xfrm>
          <a:prstGeom prst="rect">
            <a:avLst/>
          </a:prstGeom>
          <a:noFill/>
          <a:ln>
            <a:noFill/>
          </a:ln>
          <a:effectLst>
            <a:outerShdw blurRad="300038" algn="bl" rotWithShape="0">
              <a:srgbClr val="000000">
                <a:alpha val="18000"/>
              </a:srgbClr>
            </a:outerShdw>
          </a:effectLst>
        </p:spPr>
      </p:pic>
      <p:sp>
        <p:nvSpPr>
          <p:cNvPr id="419" name="Google Shape;419;p43"/>
          <p:cNvSpPr txBox="1">
            <a:spLocks noGrp="1"/>
          </p:cNvSpPr>
          <p:nvPr>
            <p:ph type="subTitle" idx="2"/>
          </p:nvPr>
        </p:nvSpPr>
        <p:spPr>
          <a:xfrm rot="-5400000">
            <a:off x="56361" y="3267227"/>
            <a:ext cx="1110704" cy="274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How We Hear </a:t>
            </a:r>
            <a:endParaRPr dirty="0"/>
          </a:p>
        </p:txBody>
      </p:sp>
      <p:sp>
        <p:nvSpPr>
          <p:cNvPr id="420" name="Google Shape;420;p43"/>
          <p:cNvSpPr txBox="1">
            <a:spLocks noGrp="1"/>
          </p:cNvSpPr>
          <p:nvPr>
            <p:ph type="subTitle" idx="3"/>
          </p:nvPr>
        </p:nvSpPr>
        <p:spPr>
          <a:xfrm rot="5400000">
            <a:off x="7981950" y="850448"/>
            <a:ext cx="1097400" cy="274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How We Hear</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72"/>
        <p:cNvGrpSpPr/>
        <p:nvPr/>
      </p:nvGrpSpPr>
      <p:grpSpPr>
        <a:xfrm>
          <a:off x="0" y="0"/>
          <a:ext cx="0" cy="0"/>
          <a:chOff x="0" y="0"/>
          <a:chExt cx="0" cy="0"/>
        </a:xfrm>
      </p:grpSpPr>
      <p:sp>
        <p:nvSpPr>
          <p:cNvPr id="474" name="Google Shape;474;p48"/>
          <p:cNvSpPr txBox="1">
            <a:spLocks noGrp="1"/>
          </p:cNvSpPr>
          <p:nvPr>
            <p:ph type="title"/>
          </p:nvPr>
        </p:nvSpPr>
        <p:spPr>
          <a:xfrm>
            <a:off x="1095527" y="2055211"/>
            <a:ext cx="4546800" cy="1512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Problem Definition</a:t>
            </a:r>
            <a:endParaRPr dirty="0"/>
          </a:p>
        </p:txBody>
      </p:sp>
      <p:sp>
        <p:nvSpPr>
          <p:cNvPr id="475" name="Google Shape;475;p48"/>
          <p:cNvSpPr txBox="1">
            <a:spLocks noGrp="1"/>
          </p:cNvSpPr>
          <p:nvPr>
            <p:ph type="title" idx="2"/>
          </p:nvPr>
        </p:nvSpPr>
        <p:spPr>
          <a:xfrm>
            <a:off x="1220076" y="867750"/>
            <a:ext cx="1508100" cy="926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02</a:t>
            </a:r>
            <a:endParaRPr dirty="0"/>
          </a:p>
        </p:txBody>
      </p:sp>
      <p:sp>
        <p:nvSpPr>
          <p:cNvPr id="476" name="Google Shape;476;p48"/>
          <p:cNvSpPr txBox="1">
            <a:spLocks noGrp="1"/>
          </p:cNvSpPr>
          <p:nvPr>
            <p:ph type="subTitle" idx="1"/>
          </p:nvPr>
        </p:nvSpPr>
        <p:spPr>
          <a:xfrm>
            <a:off x="1095527" y="3567211"/>
            <a:ext cx="4113773" cy="69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Topic Of Concern, Purpose, Challenges </a:t>
            </a:r>
          </a:p>
          <a:p>
            <a:pPr marL="0" lvl="0" indent="0" algn="l" rtl="0">
              <a:spcBef>
                <a:spcPts val="0"/>
              </a:spcBef>
              <a:spcAft>
                <a:spcPts val="0"/>
              </a:spcAft>
              <a:buNone/>
            </a:pPr>
            <a:r>
              <a:rPr lang="en-US" dirty="0"/>
              <a:t>&amp; Literature Review</a:t>
            </a:r>
            <a:endParaRPr dirty="0"/>
          </a:p>
        </p:txBody>
      </p:sp>
      <p:cxnSp>
        <p:nvCxnSpPr>
          <p:cNvPr id="478" name="Google Shape;478;p48"/>
          <p:cNvCxnSpPr/>
          <p:nvPr/>
        </p:nvCxnSpPr>
        <p:spPr>
          <a:xfrm>
            <a:off x="1383724" y="1794450"/>
            <a:ext cx="1133100" cy="0"/>
          </a:xfrm>
          <a:prstGeom prst="straightConnector1">
            <a:avLst/>
          </a:prstGeom>
          <a:noFill/>
          <a:ln w="19050" cap="rnd" cmpd="sng">
            <a:solidFill>
              <a:schemeClr val="dk1"/>
            </a:solidFill>
            <a:prstDash val="solid"/>
            <a:round/>
            <a:headEnd type="none" w="med" len="med"/>
            <a:tailEnd type="none" w="med" len="med"/>
          </a:ln>
        </p:spPr>
      </p:cxnSp>
      <p:sp>
        <p:nvSpPr>
          <p:cNvPr id="479" name="Google Shape;479;p48"/>
          <p:cNvSpPr txBox="1">
            <a:spLocks noGrp="1"/>
          </p:cNvSpPr>
          <p:nvPr>
            <p:ph type="subTitle" idx="3"/>
          </p:nvPr>
        </p:nvSpPr>
        <p:spPr>
          <a:xfrm rot="-5400000">
            <a:off x="70240" y="3253348"/>
            <a:ext cx="1082945" cy="274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How We Hear </a:t>
            </a:r>
            <a:endParaRPr dirty="0"/>
          </a:p>
        </p:txBody>
      </p:sp>
      <p:sp>
        <p:nvSpPr>
          <p:cNvPr id="480" name="Google Shape;480;p48"/>
          <p:cNvSpPr txBox="1">
            <a:spLocks noGrp="1"/>
          </p:cNvSpPr>
          <p:nvPr>
            <p:ph type="subTitle" idx="4"/>
          </p:nvPr>
        </p:nvSpPr>
        <p:spPr>
          <a:xfrm rot="5400000">
            <a:off x="7981950" y="850448"/>
            <a:ext cx="1097400" cy="274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How We Hear</a:t>
            </a:r>
            <a:endParaRPr dirty="0"/>
          </a:p>
        </p:txBody>
      </p:sp>
    </p:spTree>
    <p:extLst>
      <p:ext uri="{BB962C8B-B14F-4D97-AF65-F5344CB8AC3E}">
        <p14:creationId xmlns:p14="http://schemas.microsoft.com/office/powerpoint/2010/main" val="4234653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55"/>
        <p:cNvGrpSpPr/>
        <p:nvPr/>
      </p:nvGrpSpPr>
      <p:grpSpPr>
        <a:xfrm>
          <a:off x="0" y="0"/>
          <a:ext cx="0" cy="0"/>
          <a:chOff x="0" y="0"/>
          <a:chExt cx="0" cy="0"/>
        </a:xfrm>
      </p:grpSpPr>
      <p:sp>
        <p:nvSpPr>
          <p:cNvPr id="456" name="Google Shape;456;p46"/>
          <p:cNvSpPr txBox="1">
            <a:spLocks noGrp="1"/>
          </p:cNvSpPr>
          <p:nvPr>
            <p:ph type="subTitle" idx="1"/>
          </p:nvPr>
        </p:nvSpPr>
        <p:spPr>
          <a:xfrm>
            <a:off x="1343790" y="1625249"/>
            <a:ext cx="6588630" cy="107223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We are taking up one aspect of the hearing process, by standing out the role which is played by the Basilar membrane in the process of transduction of sound</a:t>
            </a:r>
          </a:p>
        </p:txBody>
      </p:sp>
      <p:sp>
        <p:nvSpPr>
          <p:cNvPr id="457" name="Google Shape;457;p46"/>
          <p:cNvSpPr txBox="1">
            <a:spLocks noGrp="1"/>
          </p:cNvSpPr>
          <p:nvPr>
            <p:ph type="title"/>
          </p:nvPr>
        </p:nvSpPr>
        <p:spPr>
          <a:xfrm>
            <a:off x="2146365" y="297251"/>
            <a:ext cx="4983480" cy="60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3200" dirty="0"/>
              <a:t>Topic of concern </a:t>
            </a:r>
            <a:endParaRPr sz="3200" dirty="0"/>
          </a:p>
        </p:txBody>
      </p:sp>
      <p:sp>
        <p:nvSpPr>
          <p:cNvPr id="458" name="Google Shape;458;p46"/>
          <p:cNvSpPr txBox="1">
            <a:spLocks noGrp="1"/>
          </p:cNvSpPr>
          <p:nvPr>
            <p:ph type="subTitle" idx="2"/>
          </p:nvPr>
        </p:nvSpPr>
        <p:spPr>
          <a:xfrm rot="-5400000">
            <a:off x="11391" y="3312197"/>
            <a:ext cx="1200643" cy="274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How We Hear</a:t>
            </a:r>
            <a:endParaRPr dirty="0"/>
          </a:p>
        </p:txBody>
      </p:sp>
      <p:sp>
        <p:nvSpPr>
          <p:cNvPr id="459" name="Google Shape;459;p46"/>
          <p:cNvSpPr txBox="1">
            <a:spLocks noGrp="1"/>
          </p:cNvSpPr>
          <p:nvPr>
            <p:ph type="subTitle" idx="3"/>
          </p:nvPr>
        </p:nvSpPr>
        <p:spPr>
          <a:xfrm rot="5400000">
            <a:off x="7981950" y="850448"/>
            <a:ext cx="1097400" cy="274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How We Hear</a:t>
            </a:r>
            <a:endParaRPr dirty="0"/>
          </a:p>
        </p:txBody>
      </p:sp>
      <p:pic>
        <p:nvPicPr>
          <p:cNvPr id="8" name="Picture 7">
            <a:extLst>
              <a:ext uri="{FF2B5EF4-FFF2-40B4-BE49-F238E27FC236}">
                <a16:creationId xmlns:a16="http://schemas.microsoft.com/office/drawing/2014/main" id="{E111BFBE-797F-B251-08B7-B711CE8447DC}"/>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8005" b="89845" l="6202" r="93245">
                        <a14:foregroundMark x1="48948" y1="8124" x2="48948" y2="8124"/>
                        <a14:foregroundMark x1="43079" y1="8483" x2="43079" y2="8483"/>
                        <a14:foregroundMark x1="6423" y1="54361" x2="6423" y2="54361"/>
                        <a14:foregroundMark x1="68217" y1="58542" x2="68217" y2="58542"/>
                        <a14:foregroundMark x1="65781" y1="55795" x2="65781" y2="55795"/>
                        <a14:foregroundMark x1="64452" y1="52808" x2="64452" y2="52808"/>
                        <a14:foregroundMark x1="63677" y1="49223" x2="63677" y2="49223"/>
                        <a14:foregroundMark x1="63455" y1="45520" x2="63455" y2="45520"/>
                        <a14:foregroundMark x1="63787" y1="42533" x2="63787" y2="42533"/>
                        <a14:foregroundMark x1="65006" y1="39188" x2="65006" y2="39188"/>
                        <a14:foregroundMark x1="67110" y1="35484" x2="67110" y2="35484"/>
                        <a14:foregroundMark x1="69767" y1="33333" x2="69767" y2="33333"/>
                        <a14:foregroundMark x1="72536" y1="31900" x2="72536" y2="31900"/>
                        <a14:foregroundMark x1="75637" y1="30585" x2="75637" y2="30585"/>
                        <a14:foregroundMark x1="79181" y1="30227" x2="79181" y2="30227"/>
                        <a14:foregroundMark x1="82614" y1="31183" x2="82614" y2="31183"/>
                        <a14:foregroundMark x1="85493" y1="32378" x2="85493" y2="32378"/>
                        <a14:foregroundMark x1="88372" y1="34767" x2="88372" y2="34767"/>
                        <a14:foregroundMark x1="90144" y1="37276" x2="90144" y2="37276"/>
                        <a14:foregroundMark x1="92470" y1="40860" x2="92470" y2="40860"/>
                        <a14:foregroundMark x1="93134" y1="43847" x2="93134" y2="43847"/>
                        <a14:foregroundMark x1="93245" y1="47670" x2="93245" y2="47670"/>
                        <a14:foregroundMark x1="92359" y1="51613" x2="92359" y2="51613"/>
                        <a14:foregroundMark x1="91362" y1="54241" x2="91362" y2="54241"/>
                        <a14:foregroundMark x1="89258" y1="57467" x2="89258" y2="57467"/>
                      </a14:backgroundRemoval>
                    </a14:imgEffect>
                  </a14:imgLayer>
                </a14:imgProps>
              </a:ext>
              <a:ext uri="{28A0092B-C50C-407E-A947-70E740481C1C}">
                <a14:useLocalDpi xmlns:a14="http://schemas.microsoft.com/office/drawing/2010/main" val="0"/>
              </a:ext>
            </a:extLst>
          </a:blip>
          <a:stretch>
            <a:fillRect/>
          </a:stretch>
        </p:blipFill>
        <p:spPr>
          <a:xfrm>
            <a:off x="2716329" y="2886467"/>
            <a:ext cx="1662078" cy="1540598"/>
          </a:xfrm>
          <a:prstGeom prst="rect">
            <a:avLst/>
          </a:prstGeom>
        </p:spPr>
      </p:pic>
      <p:pic>
        <p:nvPicPr>
          <p:cNvPr id="9" name="Picture 8">
            <a:extLst>
              <a:ext uri="{FF2B5EF4-FFF2-40B4-BE49-F238E27FC236}">
                <a16:creationId xmlns:a16="http://schemas.microsoft.com/office/drawing/2014/main" id="{C0764F32-93A0-92A5-8A53-B272118D70DF}"/>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5149" b="89973" l="9672" r="89983">
                        <a14:foregroundMark x1="35579" y1="9079" x2="35579" y2="9079"/>
                        <a14:foregroundMark x1="9672" y1="27236" x2="9672" y2="27236"/>
                        <a14:foregroundMark x1="32815" y1="27236" x2="32815" y2="27236"/>
                        <a14:foregroundMark x1="37824" y1="5149" x2="37824" y2="5149"/>
                        <a14:foregroundMark x1="83420" y1="24390" x2="83420" y2="24390"/>
                        <a14:foregroundMark x1="57340" y1="24390" x2="57340" y2="24390"/>
                      </a14:backgroundRemoval>
                    </a14:imgEffect>
                  </a14:imgLayer>
                </a14:imgProps>
              </a:ext>
              <a:ext uri="{28A0092B-C50C-407E-A947-70E740481C1C}">
                <a14:useLocalDpi xmlns:a14="http://schemas.microsoft.com/office/drawing/2010/main" val="0"/>
              </a:ext>
            </a:extLst>
          </a:blip>
          <a:stretch>
            <a:fillRect/>
          </a:stretch>
        </p:blipFill>
        <p:spPr>
          <a:xfrm>
            <a:off x="5102429" y="2983217"/>
            <a:ext cx="1054035" cy="1347099"/>
          </a:xfrm>
          <a:prstGeom prst="rect">
            <a:avLst/>
          </a:prstGeom>
        </p:spPr>
      </p:pic>
      <p:sp>
        <p:nvSpPr>
          <p:cNvPr id="10" name="Rectangle 9">
            <a:extLst>
              <a:ext uri="{FF2B5EF4-FFF2-40B4-BE49-F238E27FC236}">
                <a16:creationId xmlns:a16="http://schemas.microsoft.com/office/drawing/2014/main" id="{FE1D6529-66D0-056E-DBED-04029A019BC5}"/>
              </a:ext>
            </a:extLst>
          </p:cNvPr>
          <p:cNvSpPr/>
          <p:nvPr/>
        </p:nvSpPr>
        <p:spPr>
          <a:xfrm>
            <a:off x="5014798" y="2789717"/>
            <a:ext cx="1229296" cy="1540599"/>
          </a:xfrm>
          <a:prstGeom prst="rect">
            <a:avLst/>
          </a:prstGeom>
          <a:noFill/>
          <a:ln w="19050">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12" name="Straight Arrow Connector 11">
            <a:extLst>
              <a:ext uri="{FF2B5EF4-FFF2-40B4-BE49-F238E27FC236}">
                <a16:creationId xmlns:a16="http://schemas.microsoft.com/office/drawing/2014/main" id="{1BD4DCC9-0F4D-23FD-FF49-CFA87349A0E9}"/>
              </a:ext>
            </a:extLst>
          </p:cNvPr>
          <p:cNvCxnSpPr>
            <a:cxnSpLocks/>
          </p:cNvCxnSpPr>
          <p:nvPr/>
        </p:nvCxnSpPr>
        <p:spPr>
          <a:xfrm flipH="1">
            <a:off x="5576480" y="2983217"/>
            <a:ext cx="491811" cy="438163"/>
          </a:xfrm>
          <a:prstGeom prst="straightConnector1">
            <a:avLst/>
          </a:prstGeom>
          <a:ln w="19050">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BABDEEEB-835A-4F03-73AB-95FC99CE48BA}"/>
              </a:ext>
            </a:extLst>
          </p:cNvPr>
          <p:cNvCxnSpPr>
            <a:cxnSpLocks/>
          </p:cNvCxnSpPr>
          <p:nvPr/>
        </p:nvCxnSpPr>
        <p:spPr>
          <a:xfrm>
            <a:off x="5323928" y="3841722"/>
            <a:ext cx="305518" cy="207896"/>
          </a:xfrm>
          <a:prstGeom prst="straightConnector1">
            <a:avLst/>
          </a:prstGeom>
          <a:ln w="19050">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9CACF6C7-58C4-D380-0B04-B02F7DE0A9AD}"/>
              </a:ext>
            </a:extLst>
          </p:cNvPr>
          <p:cNvCxnSpPr/>
          <p:nvPr/>
        </p:nvCxnSpPr>
        <p:spPr>
          <a:xfrm flipV="1">
            <a:off x="3981796" y="2789717"/>
            <a:ext cx="1033002" cy="535374"/>
          </a:xfrm>
          <a:prstGeom prst="line">
            <a:avLst/>
          </a:prstGeom>
          <a:ln w="15875" cap="flat" cmpd="sng" algn="ctr">
            <a:solidFill>
              <a:srgbClr val="00B05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1" name="Straight Connector 20">
            <a:extLst>
              <a:ext uri="{FF2B5EF4-FFF2-40B4-BE49-F238E27FC236}">
                <a16:creationId xmlns:a16="http://schemas.microsoft.com/office/drawing/2014/main" id="{402094DC-AA7A-84F5-7495-8019B9EA3363}"/>
              </a:ext>
            </a:extLst>
          </p:cNvPr>
          <p:cNvCxnSpPr>
            <a:cxnSpLocks/>
          </p:cNvCxnSpPr>
          <p:nvPr/>
        </p:nvCxnSpPr>
        <p:spPr>
          <a:xfrm>
            <a:off x="4041572" y="3841722"/>
            <a:ext cx="973226" cy="488594"/>
          </a:xfrm>
          <a:prstGeom prst="line">
            <a:avLst/>
          </a:prstGeom>
          <a:ln w="15875" cap="flat" cmpd="sng" algn="ctr">
            <a:solidFill>
              <a:srgbClr val="00B05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5" name="Google Shape;443;p45">
            <a:extLst>
              <a:ext uri="{FF2B5EF4-FFF2-40B4-BE49-F238E27FC236}">
                <a16:creationId xmlns:a16="http://schemas.microsoft.com/office/drawing/2014/main" id="{6AE60DD1-3849-E084-4463-379B9039EAAD}"/>
              </a:ext>
            </a:extLst>
          </p:cNvPr>
          <p:cNvSpPr txBox="1">
            <a:spLocks/>
          </p:cNvSpPr>
          <p:nvPr/>
        </p:nvSpPr>
        <p:spPr>
          <a:xfrm>
            <a:off x="5706088" y="2784328"/>
            <a:ext cx="683424" cy="204278"/>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050" dirty="0"/>
              <a:t>Apex  </a:t>
            </a:r>
          </a:p>
        </p:txBody>
      </p:sp>
      <p:sp>
        <p:nvSpPr>
          <p:cNvPr id="26" name="Google Shape;443;p45">
            <a:extLst>
              <a:ext uri="{FF2B5EF4-FFF2-40B4-BE49-F238E27FC236}">
                <a16:creationId xmlns:a16="http://schemas.microsoft.com/office/drawing/2014/main" id="{4C5E6785-D70B-803D-4559-913B5F25DCE2}"/>
              </a:ext>
            </a:extLst>
          </p:cNvPr>
          <p:cNvSpPr txBox="1">
            <a:spLocks/>
          </p:cNvSpPr>
          <p:nvPr/>
        </p:nvSpPr>
        <p:spPr>
          <a:xfrm>
            <a:off x="4894585" y="3656766"/>
            <a:ext cx="683424" cy="204278"/>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050" dirty="0"/>
              <a:t>Base  </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Google Shape;485;p49"/>
          <p:cNvSpPr txBox="1">
            <a:spLocks noGrp="1"/>
          </p:cNvSpPr>
          <p:nvPr>
            <p:ph type="body" idx="1"/>
          </p:nvPr>
        </p:nvSpPr>
        <p:spPr>
          <a:xfrm>
            <a:off x="965002" y="1539240"/>
            <a:ext cx="3473094" cy="2135556"/>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1800" dirty="0"/>
              <a:t>The purpose is to enhance our visualization and understanding of the hearing process and to understand why our hearing range is limited.</a:t>
            </a:r>
          </a:p>
        </p:txBody>
      </p:sp>
      <p:sp>
        <p:nvSpPr>
          <p:cNvPr id="486" name="Google Shape;486;p49"/>
          <p:cNvSpPr txBox="1">
            <a:spLocks noGrp="1"/>
          </p:cNvSpPr>
          <p:nvPr>
            <p:ph type="title"/>
          </p:nvPr>
        </p:nvSpPr>
        <p:spPr>
          <a:xfrm>
            <a:off x="3119001" y="255783"/>
            <a:ext cx="2638190" cy="721726"/>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Purpose </a:t>
            </a:r>
            <a:endParaRPr dirty="0"/>
          </a:p>
        </p:txBody>
      </p:sp>
      <p:sp>
        <p:nvSpPr>
          <p:cNvPr id="489" name="Google Shape;489;p49"/>
          <p:cNvSpPr txBox="1">
            <a:spLocks noGrp="1"/>
          </p:cNvSpPr>
          <p:nvPr>
            <p:ph type="subTitle" idx="2"/>
          </p:nvPr>
        </p:nvSpPr>
        <p:spPr>
          <a:xfrm rot="5400000">
            <a:off x="7981950" y="850448"/>
            <a:ext cx="1097400" cy="274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How We Hear</a:t>
            </a:r>
            <a:endParaRPr dirty="0"/>
          </a:p>
        </p:txBody>
      </p:sp>
      <p:pic>
        <p:nvPicPr>
          <p:cNvPr id="4" name="Picture 3">
            <a:extLst>
              <a:ext uri="{FF2B5EF4-FFF2-40B4-BE49-F238E27FC236}">
                <a16:creationId xmlns:a16="http://schemas.microsoft.com/office/drawing/2014/main" id="{FC204997-5C69-0A81-0578-90FBE646F4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45095" y="1468704"/>
            <a:ext cx="2941456" cy="2206092"/>
          </a:xfrm>
          <a:prstGeom prst="rect">
            <a:avLst/>
          </a:prstGeom>
        </p:spPr>
      </p:pic>
    </p:spTree>
    <p:extLst>
      <p:ext uri="{BB962C8B-B14F-4D97-AF65-F5344CB8AC3E}">
        <p14:creationId xmlns:p14="http://schemas.microsoft.com/office/powerpoint/2010/main" val="8591362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494" name="Google Shape;494;p50"/>
          <p:cNvSpPr txBox="1">
            <a:spLocks noGrp="1"/>
          </p:cNvSpPr>
          <p:nvPr>
            <p:ph type="title"/>
          </p:nvPr>
        </p:nvSpPr>
        <p:spPr>
          <a:xfrm>
            <a:off x="976190" y="541518"/>
            <a:ext cx="7425000" cy="592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Challenges </a:t>
            </a:r>
            <a:endParaRPr dirty="0"/>
          </a:p>
        </p:txBody>
      </p:sp>
      <p:sp>
        <p:nvSpPr>
          <p:cNvPr id="495" name="Google Shape;495;p50"/>
          <p:cNvSpPr txBox="1">
            <a:spLocks noGrp="1"/>
          </p:cNvSpPr>
          <p:nvPr>
            <p:ph type="subTitle" idx="1"/>
          </p:nvPr>
        </p:nvSpPr>
        <p:spPr>
          <a:xfrm>
            <a:off x="1254788" y="2827305"/>
            <a:ext cx="27768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Inaccessibility</a:t>
            </a:r>
            <a:endParaRPr dirty="0"/>
          </a:p>
        </p:txBody>
      </p:sp>
      <p:sp>
        <p:nvSpPr>
          <p:cNvPr id="497" name="Google Shape;497;p50"/>
          <p:cNvSpPr txBox="1">
            <a:spLocks noGrp="1"/>
          </p:cNvSpPr>
          <p:nvPr>
            <p:ph type="subTitle" idx="3"/>
          </p:nvPr>
        </p:nvSpPr>
        <p:spPr>
          <a:xfrm>
            <a:off x="5005732" y="2827306"/>
            <a:ext cx="3155287" cy="371399"/>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Infinitesimal vibrations</a:t>
            </a:r>
            <a:endParaRPr dirty="0"/>
          </a:p>
        </p:txBody>
      </p:sp>
      <p:cxnSp>
        <p:nvCxnSpPr>
          <p:cNvPr id="499" name="Google Shape;499;p50"/>
          <p:cNvCxnSpPr/>
          <p:nvPr/>
        </p:nvCxnSpPr>
        <p:spPr>
          <a:xfrm>
            <a:off x="2257388" y="2652806"/>
            <a:ext cx="771600" cy="0"/>
          </a:xfrm>
          <a:prstGeom prst="straightConnector1">
            <a:avLst/>
          </a:prstGeom>
          <a:noFill/>
          <a:ln w="19050" cap="rnd" cmpd="sng">
            <a:solidFill>
              <a:schemeClr val="dk1"/>
            </a:solidFill>
            <a:prstDash val="solid"/>
            <a:round/>
            <a:headEnd type="none" w="med" len="med"/>
            <a:tailEnd type="none" w="med" len="med"/>
          </a:ln>
        </p:spPr>
      </p:cxnSp>
      <p:cxnSp>
        <p:nvCxnSpPr>
          <p:cNvPr id="514" name="Google Shape;514;p50"/>
          <p:cNvCxnSpPr/>
          <p:nvPr/>
        </p:nvCxnSpPr>
        <p:spPr>
          <a:xfrm>
            <a:off x="6115013" y="2652806"/>
            <a:ext cx="771600" cy="0"/>
          </a:xfrm>
          <a:prstGeom prst="straightConnector1">
            <a:avLst/>
          </a:prstGeom>
          <a:noFill/>
          <a:ln w="19050" cap="rnd" cmpd="sng">
            <a:solidFill>
              <a:schemeClr val="dk1"/>
            </a:solidFill>
            <a:prstDash val="solid"/>
            <a:round/>
            <a:headEnd type="none" w="med" len="med"/>
            <a:tailEnd type="none" w="med" len="med"/>
          </a:ln>
        </p:spPr>
      </p:cxnSp>
      <p:sp>
        <p:nvSpPr>
          <p:cNvPr id="515" name="Google Shape;515;p50"/>
          <p:cNvSpPr txBox="1">
            <a:spLocks noGrp="1"/>
          </p:cNvSpPr>
          <p:nvPr>
            <p:ph type="subTitle" idx="5"/>
          </p:nvPr>
        </p:nvSpPr>
        <p:spPr>
          <a:xfrm rot="-5400000">
            <a:off x="20710" y="3302878"/>
            <a:ext cx="1182005" cy="274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How We Hear</a:t>
            </a:r>
            <a:endParaRPr dirty="0"/>
          </a:p>
        </p:txBody>
      </p:sp>
      <p:pic>
        <p:nvPicPr>
          <p:cNvPr id="3" name="Picture 2" descr="Shape&#10;&#10;Description automatically generated with low confidence">
            <a:extLst>
              <a:ext uri="{FF2B5EF4-FFF2-40B4-BE49-F238E27FC236}">
                <a16:creationId xmlns:a16="http://schemas.microsoft.com/office/drawing/2014/main" id="{E6CF916C-96AE-9C49-087E-58F328114EAB}"/>
              </a:ext>
            </a:extLst>
          </p:cNvPr>
          <p:cNvPicPr>
            <a:picLocks noChangeAspect="1"/>
          </p:cNvPicPr>
          <p:nvPr/>
        </p:nvPicPr>
        <p:blipFill>
          <a:blip r:embed="rId3"/>
          <a:stretch>
            <a:fillRect/>
          </a:stretch>
        </p:blipFill>
        <p:spPr>
          <a:xfrm>
            <a:off x="2339730" y="1938770"/>
            <a:ext cx="606916" cy="606916"/>
          </a:xfrm>
          <a:prstGeom prst="rect">
            <a:avLst/>
          </a:prstGeom>
        </p:spPr>
      </p:pic>
      <p:pic>
        <p:nvPicPr>
          <p:cNvPr id="5" name="Picture 4">
            <a:extLst>
              <a:ext uri="{FF2B5EF4-FFF2-40B4-BE49-F238E27FC236}">
                <a16:creationId xmlns:a16="http://schemas.microsoft.com/office/drawing/2014/main" id="{A3A8E352-D56C-A88F-B85E-DDAD92DCD487}"/>
              </a:ext>
            </a:extLst>
          </p:cNvPr>
          <p:cNvPicPr>
            <a:picLocks noChangeAspect="1"/>
          </p:cNvPicPr>
          <p:nvPr/>
        </p:nvPicPr>
        <p:blipFill>
          <a:blip r:embed="rId4"/>
          <a:stretch>
            <a:fillRect/>
          </a:stretch>
        </p:blipFill>
        <p:spPr>
          <a:xfrm>
            <a:off x="6099510" y="2079751"/>
            <a:ext cx="802606" cy="450661"/>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68"/>
        <p:cNvGrpSpPr/>
        <p:nvPr/>
      </p:nvGrpSpPr>
      <p:grpSpPr>
        <a:xfrm>
          <a:off x="0" y="0"/>
          <a:ext cx="0" cy="0"/>
          <a:chOff x="0" y="0"/>
          <a:chExt cx="0" cy="0"/>
        </a:xfrm>
      </p:grpSpPr>
      <p:sp>
        <p:nvSpPr>
          <p:cNvPr id="570" name="Google Shape;570;p53"/>
          <p:cNvSpPr txBox="1">
            <a:spLocks noGrp="1"/>
          </p:cNvSpPr>
          <p:nvPr>
            <p:ph type="subTitle" idx="7"/>
          </p:nvPr>
        </p:nvSpPr>
        <p:spPr>
          <a:xfrm>
            <a:off x="487650" y="1888565"/>
            <a:ext cx="25527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b="0" i="0" dirty="0">
                <a:solidFill>
                  <a:srgbClr val="202124"/>
                </a:solidFill>
                <a:effectLst/>
                <a:latin typeface="Roboto" pitchFamily="2" charset="0"/>
              </a:rPr>
              <a:t>Georg von Békésy</a:t>
            </a:r>
            <a:endParaRPr dirty="0"/>
          </a:p>
        </p:txBody>
      </p:sp>
      <p:sp>
        <p:nvSpPr>
          <p:cNvPr id="571" name="Google Shape;571;p53"/>
          <p:cNvSpPr txBox="1">
            <a:spLocks noGrp="1"/>
          </p:cNvSpPr>
          <p:nvPr>
            <p:ph type="subTitle" idx="3"/>
          </p:nvPr>
        </p:nvSpPr>
        <p:spPr>
          <a:xfrm>
            <a:off x="5970510" y="3557784"/>
            <a:ext cx="226323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Lesser &amp; Berkley</a:t>
            </a:r>
            <a:endParaRPr dirty="0"/>
          </a:p>
        </p:txBody>
      </p:sp>
      <p:sp>
        <p:nvSpPr>
          <p:cNvPr id="572" name="Google Shape;572;p53"/>
          <p:cNvSpPr txBox="1">
            <a:spLocks noGrp="1"/>
          </p:cNvSpPr>
          <p:nvPr>
            <p:ph type="subTitle" idx="4"/>
          </p:nvPr>
        </p:nvSpPr>
        <p:spPr>
          <a:xfrm>
            <a:off x="5933129" y="3966219"/>
            <a:ext cx="2337993" cy="592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Basilar membrane as setoff  harmonic oscillators</a:t>
            </a:r>
            <a:endParaRPr dirty="0"/>
          </a:p>
        </p:txBody>
      </p:sp>
      <p:sp>
        <p:nvSpPr>
          <p:cNvPr id="575" name="Google Shape;575;p53"/>
          <p:cNvSpPr txBox="1">
            <a:spLocks noGrp="1"/>
          </p:cNvSpPr>
          <p:nvPr>
            <p:ph type="subTitle" idx="1"/>
          </p:nvPr>
        </p:nvSpPr>
        <p:spPr>
          <a:xfrm>
            <a:off x="720000" y="3551580"/>
            <a:ext cx="20880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Rhode </a:t>
            </a:r>
          </a:p>
        </p:txBody>
      </p:sp>
      <p:sp>
        <p:nvSpPr>
          <p:cNvPr id="576" name="Google Shape;576;p53"/>
          <p:cNvSpPr txBox="1">
            <a:spLocks noGrp="1"/>
          </p:cNvSpPr>
          <p:nvPr>
            <p:ph type="subTitle" idx="9"/>
          </p:nvPr>
        </p:nvSpPr>
        <p:spPr>
          <a:xfrm>
            <a:off x="5692170" y="1906678"/>
            <a:ext cx="25527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b="0" i="0" dirty="0">
                <a:solidFill>
                  <a:srgbClr val="202124"/>
                </a:solidFill>
                <a:effectLst/>
                <a:latin typeface="Roboto" pitchFamily="2" charset="0"/>
              </a:rPr>
              <a:t>Peterson &amp; Bogert </a:t>
            </a:r>
            <a:endParaRPr dirty="0"/>
          </a:p>
        </p:txBody>
      </p:sp>
      <p:sp>
        <p:nvSpPr>
          <p:cNvPr id="577" name="Google Shape;577;p53"/>
          <p:cNvSpPr txBox="1">
            <a:spLocks noGrp="1"/>
          </p:cNvSpPr>
          <p:nvPr>
            <p:ph type="subTitle" idx="14"/>
          </p:nvPr>
        </p:nvSpPr>
        <p:spPr>
          <a:xfrm>
            <a:off x="3272666" y="2850969"/>
            <a:ext cx="20880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Neely</a:t>
            </a:r>
            <a:endParaRPr dirty="0"/>
          </a:p>
        </p:txBody>
      </p:sp>
      <p:sp>
        <p:nvSpPr>
          <p:cNvPr id="578" name="Google Shape;578;p53"/>
          <p:cNvSpPr txBox="1">
            <a:spLocks noGrp="1"/>
          </p:cNvSpPr>
          <p:nvPr>
            <p:ph type="subTitle" idx="8"/>
          </p:nvPr>
        </p:nvSpPr>
        <p:spPr>
          <a:xfrm>
            <a:off x="255334" y="2265609"/>
            <a:ext cx="3017332" cy="707468"/>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The pioneer of this aspect of research and the developer of the place theory </a:t>
            </a:r>
            <a:endParaRPr dirty="0"/>
          </a:p>
        </p:txBody>
      </p:sp>
      <p:sp>
        <p:nvSpPr>
          <p:cNvPr id="580" name="Google Shape;580;p53"/>
          <p:cNvSpPr txBox="1">
            <a:spLocks noGrp="1"/>
          </p:cNvSpPr>
          <p:nvPr>
            <p:ph type="subTitle" idx="15"/>
          </p:nvPr>
        </p:nvSpPr>
        <p:spPr>
          <a:xfrm>
            <a:off x="2731740" y="3273521"/>
            <a:ext cx="3313551" cy="592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Has come out with the best parameters of the mechanical response of the cochlea</a:t>
            </a:r>
          </a:p>
        </p:txBody>
      </p:sp>
      <p:sp>
        <p:nvSpPr>
          <p:cNvPr id="581" name="Google Shape;581;p53"/>
          <p:cNvSpPr txBox="1">
            <a:spLocks noGrp="1"/>
          </p:cNvSpPr>
          <p:nvPr>
            <p:ph type="title"/>
          </p:nvPr>
        </p:nvSpPr>
        <p:spPr>
          <a:xfrm>
            <a:off x="720000" y="456638"/>
            <a:ext cx="4103226" cy="592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Literature Review </a:t>
            </a:r>
            <a:endParaRPr dirty="0"/>
          </a:p>
        </p:txBody>
      </p:sp>
      <p:sp>
        <p:nvSpPr>
          <p:cNvPr id="582" name="Google Shape;582;p53"/>
          <p:cNvSpPr txBox="1">
            <a:spLocks noGrp="1"/>
          </p:cNvSpPr>
          <p:nvPr>
            <p:ph type="title" idx="16"/>
          </p:nvPr>
        </p:nvSpPr>
        <p:spPr>
          <a:xfrm>
            <a:off x="1317300" y="2954704"/>
            <a:ext cx="893400" cy="52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sp>
        <p:nvSpPr>
          <p:cNvPr id="583" name="Google Shape;583;p53"/>
          <p:cNvSpPr txBox="1">
            <a:spLocks noGrp="1"/>
          </p:cNvSpPr>
          <p:nvPr>
            <p:ph type="title" idx="17"/>
          </p:nvPr>
        </p:nvSpPr>
        <p:spPr>
          <a:xfrm>
            <a:off x="6530430" y="2915640"/>
            <a:ext cx="893400" cy="52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04</a:t>
            </a:r>
            <a:endParaRPr dirty="0"/>
          </a:p>
        </p:txBody>
      </p:sp>
      <p:sp>
        <p:nvSpPr>
          <p:cNvPr id="584" name="Google Shape;584;p53"/>
          <p:cNvSpPr txBox="1">
            <a:spLocks noGrp="1"/>
          </p:cNvSpPr>
          <p:nvPr>
            <p:ph type="title" idx="18"/>
          </p:nvPr>
        </p:nvSpPr>
        <p:spPr>
          <a:xfrm>
            <a:off x="1317300" y="1294300"/>
            <a:ext cx="893400" cy="52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
        <p:nvSpPr>
          <p:cNvPr id="585" name="Google Shape;585;p53"/>
          <p:cNvSpPr txBox="1">
            <a:spLocks noGrp="1"/>
          </p:cNvSpPr>
          <p:nvPr>
            <p:ph type="title" idx="19"/>
          </p:nvPr>
        </p:nvSpPr>
        <p:spPr>
          <a:xfrm>
            <a:off x="6578940" y="1284813"/>
            <a:ext cx="893400" cy="52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02</a:t>
            </a:r>
            <a:endParaRPr dirty="0"/>
          </a:p>
        </p:txBody>
      </p:sp>
      <p:sp>
        <p:nvSpPr>
          <p:cNvPr id="586" name="Google Shape;586;p53"/>
          <p:cNvSpPr txBox="1">
            <a:spLocks noGrp="1"/>
          </p:cNvSpPr>
          <p:nvPr>
            <p:ph type="title" idx="20"/>
          </p:nvPr>
        </p:nvSpPr>
        <p:spPr>
          <a:xfrm>
            <a:off x="3852500" y="2239180"/>
            <a:ext cx="893400" cy="52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05</a:t>
            </a:r>
            <a:endParaRPr dirty="0"/>
          </a:p>
        </p:txBody>
      </p:sp>
      <p:sp>
        <p:nvSpPr>
          <p:cNvPr id="588" name="Google Shape;588;p53"/>
          <p:cNvSpPr txBox="1">
            <a:spLocks noGrp="1"/>
          </p:cNvSpPr>
          <p:nvPr>
            <p:ph type="subTitle" idx="22"/>
          </p:nvPr>
        </p:nvSpPr>
        <p:spPr>
          <a:xfrm rot="5400000">
            <a:off x="7981950" y="850448"/>
            <a:ext cx="1097400" cy="274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How We Hear </a:t>
            </a:r>
            <a:endParaRPr dirty="0"/>
          </a:p>
        </p:txBody>
      </p:sp>
      <p:cxnSp>
        <p:nvCxnSpPr>
          <p:cNvPr id="589" name="Google Shape;589;p53"/>
          <p:cNvCxnSpPr/>
          <p:nvPr/>
        </p:nvCxnSpPr>
        <p:spPr>
          <a:xfrm>
            <a:off x="1378200" y="1821701"/>
            <a:ext cx="771600" cy="0"/>
          </a:xfrm>
          <a:prstGeom prst="straightConnector1">
            <a:avLst/>
          </a:prstGeom>
          <a:noFill/>
          <a:ln w="19050" cap="rnd" cmpd="sng">
            <a:solidFill>
              <a:schemeClr val="dk1"/>
            </a:solidFill>
            <a:prstDash val="solid"/>
            <a:round/>
            <a:headEnd type="none" w="med" len="med"/>
            <a:tailEnd type="none" w="med" len="med"/>
          </a:ln>
        </p:spPr>
      </p:cxnSp>
      <p:cxnSp>
        <p:nvCxnSpPr>
          <p:cNvPr id="590" name="Google Shape;590;p53"/>
          <p:cNvCxnSpPr/>
          <p:nvPr/>
        </p:nvCxnSpPr>
        <p:spPr>
          <a:xfrm>
            <a:off x="1378200" y="3482107"/>
            <a:ext cx="771600" cy="0"/>
          </a:xfrm>
          <a:prstGeom prst="straightConnector1">
            <a:avLst/>
          </a:prstGeom>
          <a:noFill/>
          <a:ln w="19050" cap="rnd" cmpd="sng">
            <a:solidFill>
              <a:schemeClr val="dk1"/>
            </a:solidFill>
            <a:prstDash val="solid"/>
            <a:round/>
            <a:headEnd type="none" w="med" len="med"/>
            <a:tailEnd type="none" w="med" len="med"/>
          </a:ln>
        </p:spPr>
      </p:cxnSp>
      <p:cxnSp>
        <p:nvCxnSpPr>
          <p:cNvPr id="591" name="Google Shape;591;p53"/>
          <p:cNvCxnSpPr/>
          <p:nvPr/>
        </p:nvCxnSpPr>
        <p:spPr>
          <a:xfrm>
            <a:off x="6639840" y="1821700"/>
            <a:ext cx="771600" cy="0"/>
          </a:xfrm>
          <a:prstGeom prst="straightConnector1">
            <a:avLst/>
          </a:prstGeom>
          <a:noFill/>
          <a:ln w="19050" cap="rnd" cmpd="sng">
            <a:solidFill>
              <a:schemeClr val="dk1"/>
            </a:solidFill>
            <a:prstDash val="solid"/>
            <a:round/>
            <a:headEnd type="none" w="med" len="med"/>
            <a:tailEnd type="none" w="med" len="med"/>
          </a:ln>
        </p:spPr>
      </p:cxnSp>
      <p:cxnSp>
        <p:nvCxnSpPr>
          <p:cNvPr id="592" name="Google Shape;592;p53"/>
          <p:cNvCxnSpPr/>
          <p:nvPr/>
        </p:nvCxnSpPr>
        <p:spPr>
          <a:xfrm>
            <a:off x="6582720" y="3482104"/>
            <a:ext cx="771600" cy="0"/>
          </a:xfrm>
          <a:prstGeom prst="straightConnector1">
            <a:avLst/>
          </a:prstGeom>
          <a:noFill/>
          <a:ln w="19050" cap="rnd" cmpd="sng">
            <a:solidFill>
              <a:schemeClr val="dk1"/>
            </a:solidFill>
            <a:prstDash val="solid"/>
            <a:round/>
            <a:headEnd type="none" w="med" len="med"/>
            <a:tailEnd type="none" w="med" len="med"/>
          </a:ln>
        </p:spPr>
      </p:cxnSp>
      <p:cxnSp>
        <p:nvCxnSpPr>
          <p:cNvPr id="593" name="Google Shape;593;p53"/>
          <p:cNvCxnSpPr/>
          <p:nvPr/>
        </p:nvCxnSpPr>
        <p:spPr>
          <a:xfrm>
            <a:off x="3913272" y="2766581"/>
            <a:ext cx="771600" cy="0"/>
          </a:xfrm>
          <a:prstGeom prst="straightConnector1">
            <a:avLst/>
          </a:prstGeom>
          <a:noFill/>
          <a:ln w="19050" cap="rnd" cmpd="sng">
            <a:solidFill>
              <a:schemeClr val="dk1"/>
            </a:solidFill>
            <a:prstDash val="solid"/>
            <a:round/>
            <a:headEnd type="none" w="med" len="med"/>
            <a:tailEnd type="none" w="med" len="med"/>
          </a:ln>
        </p:spPr>
      </p:cxnSp>
      <p:sp>
        <p:nvSpPr>
          <p:cNvPr id="13" name="Google Shape;578;p53">
            <a:extLst>
              <a:ext uri="{FF2B5EF4-FFF2-40B4-BE49-F238E27FC236}">
                <a16:creationId xmlns:a16="http://schemas.microsoft.com/office/drawing/2014/main" id="{833AE8C2-0FC0-C9A8-30FD-A3EAEF7EC3C3}"/>
              </a:ext>
            </a:extLst>
          </p:cNvPr>
          <p:cNvSpPr txBox="1">
            <a:spLocks/>
          </p:cNvSpPr>
          <p:nvPr/>
        </p:nvSpPr>
        <p:spPr>
          <a:xfrm>
            <a:off x="5513318" y="2180077"/>
            <a:ext cx="3017332" cy="70746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dk1"/>
              </a:buClr>
              <a:buSzPts val="1600"/>
              <a:buFont typeface="Lato"/>
              <a:buNone/>
              <a:defRPr sz="1500" b="0" i="0" u="none" strike="noStrike" cap="none">
                <a:solidFill>
                  <a:schemeClr val="dk1"/>
                </a:solidFill>
                <a:latin typeface="Lato"/>
                <a:ea typeface="Lato"/>
                <a:cs typeface="Lato"/>
                <a:sym typeface="Lato"/>
              </a:defRPr>
            </a:lvl1pPr>
            <a:lvl2pPr marL="914400" marR="0" lvl="1" indent="-330200" algn="l" rtl="0">
              <a:lnSpc>
                <a:spcPct val="100000"/>
              </a:lnSpc>
              <a:spcBef>
                <a:spcPts val="0"/>
              </a:spcBef>
              <a:spcAft>
                <a:spcPts val="0"/>
              </a:spcAft>
              <a:buClr>
                <a:schemeClr val="dk1"/>
              </a:buClr>
              <a:buSzPts val="1600"/>
              <a:buFont typeface="Lato"/>
              <a:buNone/>
              <a:defRPr sz="1500" b="0" i="0" u="none" strike="noStrike" cap="none">
                <a:solidFill>
                  <a:schemeClr val="dk1"/>
                </a:solidFill>
                <a:latin typeface="Lato"/>
                <a:ea typeface="Lato"/>
                <a:cs typeface="Lato"/>
                <a:sym typeface="Lato"/>
              </a:defRPr>
            </a:lvl2pPr>
            <a:lvl3pPr marL="1371600" marR="0" lvl="2" indent="-330200" algn="l" rtl="0">
              <a:lnSpc>
                <a:spcPct val="100000"/>
              </a:lnSpc>
              <a:spcBef>
                <a:spcPts val="0"/>
              </a:spcBef>
              <a:spcAft>
                <a:spcPts val="0"/>
              </a:spcAft>
              <a:buClr>
                <a:schemeClr val="dk1"/>
              </a:buClr>
              <a:buSzPts val="1600"/>
              <a:buFont typeface="Lato"/>
              <a:buNone/>
              <a:defRPr sz="1500" b="0" i="0" u="none" strike="noStrike" cap="none">
                <a:solidFill>
                  <a:schemeClr val="dk1"/>
                </a:solidFill>
                <a:latin typeface="Lato"/>
                <a:ea typeface="Lato"/>
                <a:cs typeface="Lato"/>
                <a:sym typeface="Lato"/>
              </a:defRPr>
            </a:lvl3pPr>
            <a:lvl4pPr marL="1828800" marR="0" lvl="3" indent="-330200" algn="l" rtl="0">
              <a:lnSpc>
                <a:spcPct val="100000"/>
              </a:lnSpc>
              <a:spcBef>
                <a:spcPts val="0"/>
              </a:spcBef>
              <a:spcAft>
                <a:spcPts val="0"/>
              </a:spcAft>
              <a:buClr>
                <a:schemeClr val="dk1"/>
              </a:buClr>
              <a:buSzPts val="1600"/>
              <a:buFont typeface="Lato"/>
              <a:buNone/>
              <a:defRPr sz="1500" b="0" i="0" u="none" strike="noStrike" cap="none">
                <a:solidFill>
                  <a:schemeClr val="dk1"/>
                </a:solidFill>
                <a:latin typeface="Lato"/>
                <a:ea typeface="Lato"/>
                <a:cs typeface="Lato"/>
                <a:sym typeface="Lato"/>
              </a:defRPr>
            </a:lvl4pPr>
            <a:lvl5pPr marL="2286000" marR="0" lvl="4" indent="-330200" algn="l" rtl="0">
              <a:lnSpc>
                <a:spcPct val="100000"/>
              </a:lnSpc>
              <a:spcBef>
                <a:spcPts val="0"/>
              </a:spcBef>
              <a:spcAft>
                <a:spcPts val="0"/>
              </a:spcAft>
              <a:buClr>
                <a:schemeClr val="dk1"/>
              </a:buClr>
              <a:buSzPts val="1600"/>
              <a:buFont typeface="Lato"/>
              <a:buNone/>
              <a:defRPr sz="1500" b="0" i="0" u="none" strike="noStrike" cap="none">
                <a:solidFill>
                  <a:schemeClr val="dk1"/>
                </a:solidFill>
                <a:latin typeface="Lato"/>
                <a:ea typeface="Lato"/>
                <a:cs typeface="Lato"/>
                <a:sym typeface="Lato"/>
              </a:defRPr>
            </a:lvl5pPr>
            <a:lvl6pPr marL="2743200" marR="0" lvl="5" indent="-330200" algn="l" rtl="0">
              <a:lnSpc>
                <a:spcPct val="100000"/>
              </a:lnSpc>
              <a:spcBef>
                <a:spcPts val="0"/>
              </a:spcBef>
              <a:spcAft>
                <a:spcPts val="0"/>
              </a:spcAft>
              <a:buClr>
                <a:schemeClr val="dk1"/>
              </a:buClr>
              <a:buSzPts val="1600"/>
              <a:buFont typeface="Lato"/>
              <a:buNone/>
              <a:defRPr sz="1500" b="0" i="0" u="none" strike="noStrike" cap="none">
                <a:solidFill>
                  <a:schemeClr val="dk1"/>
                </a:solidFill>
                <a:latin typeface="Lato"/>
                <a:ea typeface="Lato"/>
                <a:cs typeface="Lato"/>
                <a:sym typeface="Lato"/>
              </a:defRPr>
            </a:lvl6pPr>
            <a:lvl7pPr marL="3200400" marR="0" lvl="6" indent="-330200" algn="l" rtl="0">
              <a:lnSpc>
                <a:spcPct val="100000"/>
              </a:lnSpc>
              <a:spcBef>
                <a:spcPts val="0"/>
              </a:spcBef>
              <a:spcAft>
                <a:spcPts val="0"/>
              </a:spcAft>
              <a:buClr>
                <a:schemeClr val="dk1"/>
              </a:buClr>
              <a:buSzPts val="1600"/>
              <a:buFont typeface="Lato"/>
              <a:buNone/>
              <a:defRPr sz="1500" b="0" i="0" u="none" strike="noStrike" cap="none">
                <a:solidFill>
                  <a:schemeClr val="dk1"/>
                </a:solidFill>
                <a:latin typeface="Lato"/>
                <a:ea typeface="Lato"/>
                <a:cs typeface="Lato"/>
                <a:sym typeface="Lato"/>
              </a:defRPr>
            </a:lvl7pPr>
            <a:lvl8pPr marL="3657600" marR="0" lvl="7" indent="-330200" algn="l" rtl="0">
              <a:lnSpc>
                <a:spcPct val="100000"/>
              </a:lnSpc>
              <a:spcBef>
                <a:spcPts val="0"/>
              </a:spcBef>
              <a:spcAft>
                <a:spcPts val="0"/>
              </a:spcAft>
              <a:buClr>
                <a:schemeClr val="dk1"/>
              </a:buClr>
              <a:buSzPts val="1600"/>
              <a:buFont typeface="Lato"/>
              <a:buNone/>
              <a:defRPr sz="1500" b="0" i="0" u="none" strike="noStrike" cap="none">
                <a:solidFill>
                  <a:schemeClr val="dk1"/>
                </a:solidFill>
                <a:latin typeface="Lato"/>
                <a:ea typeface="Lato"/>
                <a:cs typeface="Lato"/>
                <a:sym typeface="Lato"/>
              </a:defRPr>
            </a:lvl8pPr>
            <a:lvl9pPr marL="4114800" marR="0" lvl="8" indent="-330200" algn="l" rtl="0">
              <a:lnSpc>
                <a:spcPct val="100000"/>
              </a:lnSpc>
              <a:spcBef>
                <a:spcPts val="0"/>
              </a:spcBef>
              <a:spcAft>
                <a:spcPts val="0"/>
              </a:spcAft>
              <a:buClr>
                <a:schemeClr val="dk1"/>
              </a:buClr>
              <a:buSzPts val="1600"/>
              <a:buFont typeface="Lato"/>
              <a:buNone/>
              <a:defRPr sz="1500" b="0" i="0" u="none" strike="noStrike" cap="none">
                <a:solidFill>
                  <a:schemeClr val="dk1"/>
                </a:solidFill>
                <a:latin typeface="Lato"/>
                <a:ea typeface="Lato"/>
                <a:cs typeface="Lato"/>
                <a:sym typeface="Lato"/>
              </a:defRPr>
            </a:lvl9pPr>
          </a:lstStyle>
          <a:p>
            <a:pPr marL="0" indent="0"/>
            <a:r>
              <a:rPr lang="en-US" dirty="0"/>
              <a:t>Both have Developed The first mechanical theory of the cochlea</a:t>
            </a:r>
          </a:p>
        </p:txBody>
      </p:sp>
      <p:sp>
        <p:nvSpPr>
          <p:cNvPr id="18" name="Google Shape;578;p53">
            <a:extLst>
              <a:ext uri="{FF2B5EF4-FFF2-40B4-BE49-F238E27FC236}">
                <a16:creationId xmlns:a16="http://schemas.microsoft.com/office/drawing/2014/main" id="{22E3E272-7D74-0C11-19E6-52C8078775B5}"/>
              </a:ext>
            </a:extLst>
          </p:cNvPr>
          <p:cNvSpPr txBox="1">
            <a:spLocks/>
          </p:cNvSpPr>
          <p:nvPr/>
        </p:nvSpPr>
        <p:spPr>
          <a:xfrm>
            <a:off x="309187" y="3968026"/>
            <a:ext cx="3017332" cy="592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dk1"/>
              </a:buClr>
              <a:buSzPts val="1600"/>
              <a:buFont typeface="Lato"/>
              <a:buNone/>
              <a:defRPr sz="1500" b="0" i="0" u="none" strike="noStrike" cap="none">
                <a:solidFill>
                  <a:schemeClr val="dk1"/>
                </a:solidFill>
                <a:latin typeface="Lato"/>
                <a:ea typeface="Lato"/>
                <a:cs typeface="Lato"/>
                <a:sym typeface="Lato"/>
              </a:defRPr>
            </a:lvl1pPr>
            <a:lvl2pPr marL="914400" marR="0" lvl="1" indent="-330200" algn="l" rtl="0">
              <a:lnSpc>
                <a:spcPct val="100000"/>
              </a:lnSpc>
              <a:spcBef>
                <a:spcPts val="0"/>
              </a:spcBef>
              <a:spcAft>
                <a:spcPts val="0"/>
              </a:spcAft>
              <a:buClr>
                <a:schemeClr val="dk1"/>
              </a:buClr>
              <a:buSzPts val="1600"/>
              <a:buFont typeface="Lato"/>
              <a:buNone/>
              <a:defRPr sz="1500" b="0" i="0" u="none" strike="noStrike" cap="none">
                <a:solidFill>
                  <a:schemeClr val="dk1"/>
                </a:solidFill>
                <a:latin typeface="Lato"/>
                <a:ea typeface="Lato"/>
                <a:cs typeface="Lato"/>
                <a:sym typeface="Lato"/>
              </a:defRPr>
            </a:lvl2pPr>
            <a:lvl3pPr marL="1371600" marR="0" lvl="2" indent="-330200" algn="l" rtl="0">
              <a:lnSpc>
                <a:spcPct val="100000"/>
              </a:lnSpc>
              <a:spcBef>
                <a:spcPts val="0"/>
              </a:spcBef>
              <a:spcAft>
                <a:spcPts val="0"/>
              </a:spcAft>
              <a:buClr>
                <a:schemeClr val="dk1"/>
              </a:buClr>
              <a:buSzPts val="1600"/>
              <a:buFont typeface="Lato"/>
              <a:buNone/>
              <a:defRPr sz="1500" b="0" i="0" u="none" strike="noStrike" cap="none">
                <a:solidFill>
                  <a:schemeClr val="dk1"/>
                </a:solidFill>
                <a:latin typeface="Lato"/>
                <a:ea typeface="Lato"/>
                <a:cs typeface="Lato"/>
                <a:sym typeface="Lato"/>
              </a:defRPr>
            </a:lvl3pPr>
            <a:lvl4pPr marL="1828800" marR="0" lvl="3" indent="-330200" algn="l" rtl="0">
              <a:lnSpc>
                <a:spcPct val="100000"/>
              </a:lnSpc>
              <a:spcBef>
                <a:spcPts val="0"/>
              </a:spcBef>
              <a:spcAft>
                <a:spcPts val="0"/>
              </a:spcAft>
              <a:buClr>
                <a:schemeClr val="dk1"/>
              </a:buClr>
              <a:buSzPts val="1600"/>
              <a:buFont typeface="Lato"/>
              <a:buNone/>
              <a:defRPr sz="1500" b="0" i="0" u="none" strike="noStrike" cap="none">
                <a:solidFill>
                  <a:schemeClr val="dk1"/>
                </a:solidFill>
                <a:latin typeface="Lato"/>
                <a:ea typeface="Lato"/>
                <a:cs typeface="Lato"/>
                <a:sym typeface="Lato"/>
              </a:defRPr>
            </a:lvl4pPr>
            <a:lvl5pPr marL="2286000" marR="0" lvl="4" indent="-330200" algn="l" rtl="0">
              <a:lnSpc>
                <a:spcPct val="100000"/>
              </a:lnSpc>
              <a:spcBef>
                <a:spcPts val="0"/>
              </a:spcBef>
              <a:spcAft>
                <a:spcPts val="0"/>
              </a:spcAft>
              <a:buClr>
                <a:schemeClr val="dk1"/>
              </a:buClr>
              <a:buSzPts val="1600"/>
              <a:buFont typeface="Lato"/>
              <a:buNone/>
              <a:defRPr sz="1500" b="0" i="0" u="none" strike="noStrike" cap="none">
                <a:solidFill>
                  <a:schemeClr val="dk1"/>
                </a:solidFill>
                <a:latin typeface="Lato"/>
                <a:ea typeface="Lato"/>
                <a:cs typeface="Lato"/>
                <a:sym typeface="Lato"/>
              </a:defRPr>
            </a:lvl5pPr>
            <a:lvl6pPr marL="2743200" marR="0" lvl="5" indent="-330200" algn="l" rtl="0">
              <a:lnSpc>
                <a:spcPct val="100000"/>
              </a:lnSpc>
              <a:spcBef>
                <a:spcPts val="0"/>
              </a:spcBef>
              <a:spcAft>
                <a:spcPts val="0"/>
              </a:spcAft>
              <a:buClr>
                <a:schemeClr val="dk1"/>
              </a:buClr>
              <a:buSzPts val="1600"/>
              <a:buFont typeface="Lato"/>
              <a:buNone/>
              <a:defRPr sz="1500" b="0" i="0" u="none" strike="noStrike" cap="none">
                <a:solidFill>
                  <a:schemeClr val="dk1"/>
                </a:solidFill>
                <a:latin typeface="Lato"/>
                <a:ea typeface="Lato"/>
                <a:cs typeface="Lato"/>
                <a:sym typeface="Lato"/>
              </a:defRPr>
            </a:lvl6pPr>
            <a:lvl7pPr marL="3200400" marR="0" lvl="6" indent="-330200" algn="l" rtl="0">
              <a:lnSpc>
                <a:spcPct val="100000"/>
              </a:lnSpc>
              <a:spcBef>
                <a:spcPts val="0"/>
              </a:spcBef>
              <a:spcAft>
                <a:spcPts val="0"/>
              </a:spcAft>
              <a:buClr>
                <a:schemeClr val="dk1"/>
              </a:buClr>
              <a:buSzPts val="1600"/>
              <a:buFont typeface="Lato"/>
              <a:buNone/>
              <a:defRPr sz="1500" b="0" i="0" u="none" strike="noStrike" cap="none">
                <a:solidFill>
                  <a:schemeClr val="dk1"/>
                </a:solidFill>
                <a:latin typeface="Lato"/>
                <a:ea typeface="Lato"/>
                <a:cs typeface="Lato"/>
                <a:sym typeface="Lato"/>
              </a:defRPr>
            </a:lvl7pPr>
            <a:lvl8pPr marL="3657600" marR="0" lvl="7" indent="-330200" algn="l" rtl="0">
              <a:lnSpc>
                <a:spcPct val="100000"/>
              </a:lnSpc>
              <a:spcBef>
                <a:spcPts val="0"/>
              </a:spcBef>
              <a:spcAft>
                <a:spcPts val="0"/>
              </a:spcAft>
              <a:buClr>
                <a:schemeClr val="dk1"/>
              </a:buClr>
              <a:buSzPts val="1600"/>
              <a:buFont typeface="Lato"/>
              <a:buNone/>
              <a:defRPr sz="1500" b="0" i="0" u="none" strike="noStrike" cap="none">
                <a:solidFill>
                  <a:schemeClr val="dk1"/>
                </a:solidFill>
                <a:latin typeface="Lato"/>
                <a:ea typeface="Lato"/>
                <a:cs typeface="Lato"/>
                <a:sym typeface="Lato"/>
              </a:defRPr>
            </a:lvl8pPr>
            <a:lvl9pPr marL="4114800" marR="0" lvl="8" indent="-330200" algn="l" rtl="0">
              <a:lnSpc>
                <a:spcPct val="100000"/>
              </a:lnSpc>
              <a:spcBef>
                <a:spcPts val="0"/>
              </a:spcBef>
              <a:spcAft>
                <a:spcPts val="0"/>
              </a:spcAft>
              <a:buClr>
                <a:schemeClr val="dk1"/>
              </a:buClr>
              <a:buSzPts val="1600"/>
              <a:buFont typeface="Lato"/>
              <a:buNone/>
              <a:defRPr sz="1500" b="0" i="0" u="none" strike="noStrike" cap="none">
                <a:solidFill>
                  <a:schemeClr val="dk1"/>
                </a:solidFill>
                <a:latin typeface="Lato"/>
                <a:ea typeface="Lato"/>
                <a:cs typeface="Lato"/>
                <a:sym typeface="Lato"/>
              </a:defRPr>
            </a:lvl9pPr>
          </a:lstStyle>
          <a:p>
            <a:pPr marL="0" indent="0"/>
            <a:r>
              <a:rPr lang="en-US" dirty="0"/>
              <a:t>Has enhanced the previous model by adding physical parameters</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72"/>
        <p:cNvGrpSpPr/>
        <p:nvPr/>
      </p:nvGrpSpPr>
      <p:grpSpPr>
        <a:xfrm>
          <a:off x="0" y="0"/>
          <a:ext cx="0" cy="0"/>
          <a:chOff x="0" y="0"/>
          <a:chExt cx="0" cy="0"/>
        </a:xfrm>
      </p:grpSpPr>
      <p:sp>
        <p:nvSpPr>
          <p:cNvPr id="474" name="Google Shape;474;p48"/>
          <p:cNvSpPr txBox="1">
            <a:spLocks noGrp="1"/>
          </p:cNvSpPr>
          <p:nvPr>
            <p:ph type="title"/>
          </p:nvPr>
        </p:nvSpPr>
        <p:spPr>
          <a:xfrm>
            <a:off x="1095527" y="2055211"/>
            <a:ext cx="4546800" cy="1512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PDE Model</a:t>
            </a:r>
            <a:endParaRPr dirty="0"/>
          </a:p>
        </p:txBody>
      </p:sp>
      <p:sp>
        <p:nvSpPr>
          <p:cNvPr id="475" name="Google Shape;475;p48"/>
          <p:cNvSpPr txBox="1">
            <a:spLocks noGrp="1"/>
          </p:cNvSpPr>
          <p:nvPr>
            <p:ph type="title" idx="2"/>
          </p:nvPr>
        </p:nvSpPr>
        <p:spPr>
          <a:xfrm>
            <a:off x="1220076" y="867750"/>
            <a:ext cx="1508100" cy="926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03</a:t>
            </a:r>
            <a:endParaRPr dirty="0"/>
          </a:p>
        </p:txBody>
      </p:sp>
      <p:sp>
        <p:nvSpPr>
          <p:cNvPr id="476" name="Google Shape;476;p48"/>
          <p:cNvSpPr txBox="1">
            <a:spLocks noGrp="1"/>
          </p:cNvSpPr>
          <p:nvPr>
            <p:ph type="subTitle" idx="1"/>
          </p:nvPr>
        </p:nvSpPr>
        <p:spPr>
          <a:xfrm>
            <a:off x="1095527" y="3422575"/>
            <a:ext cx="4113773" cy="69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Lesser &amp; Berkley Model </a:t>
            </a:r>
          </a:p>
          <a:p>
            <a:pPr marL="0" lvl="0" indent="0" algn="l" rtl="0">
              <a:spcBef>
                <a:spcPts val="0"/>
              </a:spcBef>
              <a:spcAft>
                <a:spcPts val="0"/>
              </a:spcAft>
              <a:buNone/>
            </a:pPr>
            <a:r>
              <a:rPr lang="en-US" dirty="0"/>
              <a:t>Resonance Analysis</a:t>
            </a:r>
            <a:endParaRPr dirty="0"/>
          </a:p>
        </p:txBody>
      </p:sp>
      <p:cxnSp>
        <p:nvCxnSpPr>
          <p:cNvPr id="478" name="Google Shape;478;p48"/>
          <p:cNvCxnSpPr/>
          <p:nvPr/>
        </p:nvCxnSpPr>
        <p:spPr>
          <a:xfrm>
            <a:off x="1383724" y="1794450"/>
            <a:ext cx="1133100" cy="0"/>
          </a:xfrm>
          <a:prstGeom prst="straightConnector1">
            <a:avLst/>
          </a:prstGeom>
          <a:noFill/>
          <a:ln w="19050" cap="rnd" cmpd="sng">
            <a:solidFill>
              <a:schemeClr val="dk1"/>
            </a:solidFill>
            <a:prstDash val="solid"/>
            <a:round/>
            <a:headEnd type="none" w="med" len="med"/>
            <a:tailEnd type="none" w="med" len="med"/>
          </a:ln>
        </p:spPr>
      </p:cxnSp>
      <p:sp>
        <p:nvSpPr>
          <p:cNvPr id="479" name="Google Shape;479;p48"/>
          <p:cNvSpPr txBox="1">
            <a:spLocks noGrp="1"/>
          </p:cNvSpPr>
          <p:nvPr>
            <p:ph type="subTitle" idx="3"/>
          </p:nvPr>
        </p:nvSpPr>
        <p:spPr>
          <a:xfrm rot="-5400000">
            <a:off x="16900" y="3306688"/>
            <a:ext cx="1189625" cy="274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How We Hear</a:t>
            </a:r>
            <a:endParaRPr dirty="0"/>
          </a:p>
        </p:txBody>
      </p:sp>
      <p:sp>
        <p:nvSpPr>
          <p:cNvPr id="480" name="Google Shape;480;p48"/>
          <p:cNvSpPr txBox="1">
            <a:spLocks noGrp="1"/>
          </p:cNvSpPr>
          <p:nvPr>
            <p:ph type="subTitle" idx="4"/>
          </p:nvPr>
        </p:nvSpPr>
        <p:spPr>
          <a:xfrm rot="5400000">
            <a:off x="7981950" y="850448"/>
            <a:ext cx="1097400" cy="274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How We Hear</a:t>
            </a:r>
            <a:endParaRPr dirty="0"/>
          </a:p>
        </p:txBody>
      </p:sp>
    </p:spTree>
    <p:extLst>
      <p:ext uri="{BB962C8B-B14F-4D97-AF65-F5344CB8AC3E}">
        <p14:creationId xmlns:p14="http://schemas.microsoft.com/office/powerpoint/2010/main" val="23111004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sp>
        <p:nvSpPr>
          <p:cNvPr id="605" name="Google Shape;605;p54"/>
          <p:cNvSpPr txBox="1">
            <a:spLocks noGrp="1"/>
          </p:cNvSpPr>
          <p:nvPr>
            <p:ph type="subTitle" idx="3"/>
          </p:nvPr>
        </p:nvSpPr>
        <p:spPr>
          <a:xfrm rot="-5400000">
            <a:off x="-5960" y="3329548"/>
            <a:ext cx="1235345" cy="274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How We Hear</a:t>
            </a:r>
            <a:endParaRPr dirty="0"/>
          </a:p>
        </p:txBody>
      </p:sp>
      <p:sp>
        <p:nvSpPr>
          <p:cNvPr id="606" name="Google Shape;606;p54"/>
          <p:cNvSpPr txBox="1">
            <a:spLocks noGrp="1"/>
          </p:cNvSpPr>
          <p:nvPr>
            <p:ph type="subTitle" idx="4"/>
          </p:nvPr>
        </p:nvSpPr>
        <p:spPr>
          <a:xfrm rot="5400000">
            <a:off x="7981950" y="850448"/>
            <a:ext cx="1097400" cy="274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How We Hear</a:t>
            </a:r>
            <a:endParaRPr dirty="0"/>
          </a:p>
        </p:txBody>
      </p:sp>
      <p:sp>
        <p:nvSpPr>
          <p:cNvPr id="8" name="Google Shape;486;p49">
            <a:extLst>
              <a:ext uri="{FF2B5EF4-FFF2-40B4-BE49-F238E27FC236}">
                <a16:creationId xmlns:a16="http://schemas.microsoft.com/office/drawing/2014/main" id="{AE41C96C-88E8-7CF2-E188-571BD0D814C6}"/>
              </a:ext>
            </a:extLst>
          </p:cNvPr>
          <p:cNvSpPr txBox="1">
            <a:spLocks noGrp="1"/>
          </p:cNvSpPr>
          <p:nvPr>
            <p:ph type="title"/>
          </p:nvPr>
        </p:nvSpPr>
        <p:spPr>
          <a:xfrm>
            <a:off x="1960393" y="500441"/>
            <a:ext cx="4979760" cy="76448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3200" dirty="0"/>
              <a:t>Lesser &amp; Berkley Model</a:t>
            </a:r>
            <a:endParaRPr sz="3200" dirty="0"/>
          </a:p>
        </p:txBody>
      </p:sp>
      <p:sp>
        <p:nvSpPr>
          <p:cNvPr id="10" name="Google Shape;485;p49">
            <a:extLst>
              <a:ext uri="{FF2B5EF4-FFF2-40B4-BE49-F238E27FC236}">
                <a16:creationId xmlns:a16="http://schemas.microsoft.com/office/drawing/2014/main" id="{5FB3C2C1-8C25-02F3-85BA-666336FDEF29}"/>
              </a:ext>
            </a:extLst>
          </p:cNvPr>
          <p:cNvSpPr txBox="1">
            <a:spLocks/>
          </p:cNvSpPr>
          <p:nvPr/>
        </p:nvSpPr>
        <p:spPr>
          <a:xfrm>
            <a:off x="1426992" y="1072678"/>
            <a:ext cx="6840708" cy="193548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600"/>
              <a:buFont typeface="Lato"/>
              <a:buNone/>
              <a:defRPr sz="1800" b="0" i="0" u="none" strike="noStrike" cap="none">
                <a:solidFill>
                  <a:schemeClr val="dk1"/>
                </a:solidFill>
                <a:latin typeface="Lato"/>
                <a:ea typeface="Lato"/>
                <a:cs typeface="Lato"/>
                <a:sym typeface="Lato"/>
              </a:defRPr>
            </a:lvl1pPr>
            <a:lvl2pPr marL="914400" marR="0" lvl="1" indent="-330200" algn="l" rtl="0">
              <a:lnSpc>
                <a:spcPct val="100000"/>
              </a:lnSpc>
              <a:spcBef>
                <a:spcPts val="0"/>
              </a:spcBef>
              <a:spcAft>
                <a:spcPts val="0"/>
              </a:spcAft>
              <a:buClr>
                <a:schemeClr val="dk1"/>
              </a:buClr>
              <a:buSzPts val="1600"/>
              <a:buFont typeface="Lato"/>
              <a:buNone/>
              <a:defRPr sz="1800" b="0" i="0" u="none" strike="noStrike" cap="none">
                <a:solidFill>
                  <a:schemeClr val="dk1"/>
                </a:solidFill>
                <a:latin typeface="Lato"/>
                <a:ea typeface="Lato"/>
                <a:cs typeface="Lato"/>
                <a:sym typeface="Lato"/>
              </a:defRPr>
            </a:lvl2pPr>
            <a:lvl3pPr marL="1371600" marR="0" lvl="2" indent="-330200" algn="l" rtl="0">
              <a:lnSpc>
                <a:spcPct val="100000"/>
              </a:lnSpc>
              <a:spcBef>
                <a:spcPts val="0"/>
              </a:spcBef>
              <a:spcAft>
                <a:spcPts val="0"/>
              </a:spcAft>
              <a:buClr>
                <a:schemeClr val="dk1"/>
              </a:buClr>
              <a:buSzPts val="1600"/>
              <a:buFont typeface="Lato"/>
              <a:buNone/>
              <a:defRPr sz="1800" b="0" i="0" u="none" strike="noStrike" cap="none">
                <a:solidFill>
                  <a:schemeClr val="dk1"/>
                </a:solidFill>
                <a:latin typeface="Lato"/>
                <a:ea typeface="Lato"/>
                <a:cs typeface="Lato"/>
                <a:sym typeface="Lato"/>
              </a:defRPr>
            </a:lvl3pPr>
            <a:lvl4pPr marL="1828800" marR="0" lvl="3" indent="-330200" algn="l" rtl="0">
              <a:lnSpc>
                <a:spcPct val="100000"/>
              </a:lnSpc>
              <a:spcBef>
                <a:spcPts val="0"/>
              </a:spcBef>
              <a:spcAft>
                <a:spcPts val="0"/>
              </a:spcAft>
              <a:buClr>
                <a:schemeClr val="dk1"/>
              </a:buClr>
              <a:buSzPts val="1600"/>
              <a:buFont typeface="Lato"/>
              <a:buNone/>
              <a:defRPr sz="1800" b="0" i="0" u="none" strike="noStrike" cap="none">
                <a:solidFill>
                  <a:schemeClr val="dk1"/>
                </a:solidFill>
                <a:latin typeface="Lato"/>
                <a:ea typeface="Lato"/>
                <a:cs typeface="Lato"/>
                <a:sym typeface="Lato"/>
              </a:defRPr>
            </a:lvl4pPr>
            <a:lvl5pPr marL="2286000" marR="0" lvl="4" indent="-330200" algn="l" rtl="0">
              <a:lnSpc>
                <a:spcPct val="100000"/>
              </a:lnSpc>
              <a:spcBef>
                <a:spcPts val="0"/>
              </a:spcBef>
              <a:spcAft>
                <a:spcPts val="0"/>
              </a:spcAft>
              <a:buClr>
                <a:schemeClr val="dk1"/>
              </a:buClr>
              <a:buSzPts val="1600"/>
              <a:buFont typeface="Lato"/>
              <a:buNone/>
              <a:defRPr sz="1800" b="0" i="0" u="none" strike="noStrike" cap="none">
                <a:solidFill>
                  <a:schemeClr val="dk1"/>
                </a:solidFill>
                <a:latin typeface="Lato"/>
                <a:ea typeface="Lato"/>
                <a:cs typeface="Lato"/>
                <a:sym typeface="Lato"/>
              </a:defRPr>
            </a:lvl5pPr>
            <a:lvl6pPr marL="2743200" marR="0" lvl="5" indent="-330200" algn="l" rtl="0">
              <a:lnSpc>
                <a:spcPct val="100000"/>
              </a:lnSpc>
              <a:spcBef>
                <a:spcPts val="0"/>
              </a:spcBef>
              <a:spcAft>
                <a:spcPts val="0"/>
              </a:spcAft>
              <a:buClr>
                <a:schemeClr val="dk1"/>
              </a:buClr>
              <a:buSzPts val="1600"/>
              <a:buFont typeface="Lato"/>
              <a:buNone/>
              <a:defRPr sz="1800" b="0" i="0" u="none" strike="noStrike" cap="none">
                <a:solidFill>
                  <a:schemeClr val="dk1"/>
                </a:solidFill>
                <a:latin typeface="Lato"/>
                <a:ea typeface="Lato"/>
                <a:cs typeface="Lato"/>
                <a:sym typeface="Lato"/>
              </a:defRPr>
            </a:lvl6pPr>
            <a:lvl7pPr marL="3200400" marR="0" lvl="6" indent="-330200" algn="l" rtl="0">
              <a:lnSpc>
                <a:spcPct val="100000"/>
              </a:lnSpc>
              <a:spcBef>
                <a:spcPts val="0"/>
              </a:spcBef>
              <a:spcAft>
                <a:spcPts val="0"/>
              </a:spcAft>
              <a:buClr>
                <a:schemeClr val="dk1"/>
              </a:buClr>
              <a:buSzPts val="1600"/>
              <a:buFont typeface="Lato"/>
              <a:buNone/>
              <a:defRPr sz="1800" b="0" i="0" u="none" strike="noStrike" cap="none">
                <a:solidFill>
                  <a:schemeClr val="dk1"/>
                </a:solidFill>
                <a:latin typeface="Lato"/>
                <a:ea typeface="Lato"/>
                <a:cs typeface="Lato"/>
                <a:sym typeface="Lato"/>
              </a:defRPr>
            </a:lvl7pPr>
            <a:lvl8pPr marL="3657600" marR="0" lvl="7" indent="-330200" algn="l" rtl="0">
              <a:lnSpc>
                <a:spcPct val="100000"/>
              </a:lnSpc>
              <a:spcBef>
                <a:spcPts val="0"/>
              </a:spcBef>
              <a:spcAft>
                <a:spcPts val="0"/>
              </a:spcAft>
              <a:buClr>
                <a:schemeClr val="dk1"/>
              </a:buClr>
              <a:buSzPts val="1600"/>
              <a:buFont typeface="Lato"/>
              <a:buNone/>
              <a:defRPr sz="1800" b="0" i="0" u="none" strike="noStrike" cap="none">
                <a:solidFill>
                  <a:schemeClr val="dk1"/>
                </a:solidFill>
                <a:latin typeface="Lato"/>
                <a:ea typeface="Lato"/>
                <a:cs typeface="Lato"/>
                <a:sym typeface="Lato"/>
              </a:defRPr>
            </a:lvl8pPr>
            <a:lvl9pPr marL="4114800" marR="0" lvl="8" indent="-330200" algn="l" rtl="0">
              <a:lnSpc>
                <a:spcPct val="100000"/>
              </a:lnSpc>
              <a:spcBef>
                <a:spcPts val="0"/>
              </a:spcBef>
              <a:spcAft>
                <a:spcPts val="0"/>
              </a:spcAft>
              <a:buClr>
                <a:schemeClr val="dk1"/>
              </a:buClr>
              <a:buSzPts val="1600"/>
              <a:buFont typeface="Lato"/>
              <a:buNone/>
              <a:defRPr sz="1800" b="0" i="0" u="none" strike="noStrike" cap="none">
                <a:solidFill>
                  <a:schemeClr val="dk1"/>
                </a:solidFill>
                <a:latin typeface="Lato"/>
                <a:ea typeface="Lato"/>
                <a:cs typeface="Lato"/>
                <a:sym typeface="Lato"/>
              </a:defRPr>
            </a:lvl9pPr>
          </a:lstStyle>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They have considered the cochlea as a system of fluid mechanics.</a:t>
            </a:r>
          </a:p>
          <a:p>
            <a:pPr marL="285750" indent="-285750">
              <a:buFont typeface="Arial" panose="020B0604020202020204" pitchFamily="34" charset="0"/>
              <a:buChar char="•"/>
            </a:pPr>
            <a:r>
              <a:rPr lang="en-US" dirty="0"/>
              <a:t>Navier‐Stokes set of equation have been used to describe the motion of cochlea internal fluids.</a:t>
            </a:r>
          </a:p>
          <a:p>
            <a:pPr marL="285750" indent="-285750">
              <a:buFont typeface="Arial" panose="020B0604020202020204" pitchFamily="34" charset="0"/>
              <a:buChar char="•"/>
            </a:pPr>
            <a:endParaRPr lang="en-US" dirty="0"/>
          </a:p>
          <a:p>
            <a:pPr marL="0" indent="0"/>
            <a:endParaRPr lang="en-US" dirty="0"/>
          </a:p>
        </p:txBody>
      </p:sp>
      <p:sp>
        <p:nvSpPr>
          <p:cNvPr id="12" name="Google Shape;495;p50">
            <a:extLst>
              <a:ext uri="{FF2B5EF4-FFF2-40B4-BE49-F238E27FC236}">
                <a16:creationId xmlns:a16="http://schemas.microsoft.com/office/drawing/2014/main" id="{57DE6833-E6ED-1D4F-B087-89E9D7FBF534}"/>
              </a:ext>
            </a:extLst>
          </p:cNvPr>
          <p:cNvSpPr txBox="1">
            <a:spLocks noGrp="1"/>
          </p:cNvSpPr>
          <p:nvPr>
            <p:ph type="subTitle" idx="1"/>
          </p:nvPr>
        </p:nvSpPr>
        <p:spPr>
          <a:xfrm>
            <a:off x="1497330" y="2895321"/>
            <a:ext cx="6149340" cy="686080"/>
          </a:xfrm>
          <a:prstGeom prst="rect">
            <a:avLst/>
          </a:prstGeom>
        </p:spPr>
        <p:txBody>
          <a:bodyPr spcFirstLastPara="1" wrap="square" lIns="91425" tIns="91425" rIns="91425" bIns="91425" anchor="ctr" anchorCtr="0">
            <a:noAutofit/>
          </a:bodyPr>
          <a:lstStyle/>
          <a:p>
            <a:pPr marL="285750" lvl="0" indent="-285750" rtl="0">
              <a:spcBef>
                <a:spcPts val="0"/>
              </a:spcBef>
              <a:spcAft>
                <a:spcPts val="0"/>
              </a:spcAft>
              <a:buFont typeface="Wingdings" panose="05000000000000000000" pitchFamily="2" charset="2"/>
              <a:buChar char="Ø"/>
            </a:pPr>
            <a:r>
              <a:rPr lang="en-US" dirty="0"/>
              <a:t>Navier‐Stokes set of equation after complying with assumptions:</a:t>
            </a:r>
            <a:endParaRPr dirty="0"/>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5FA17C02-0280-98EB-73A9-D12CB925DBC5}"/>
                  </a:ext>
                </a:extLst>
              </p:cNvPr>
              <p:cNvSpPr txBox="1"/>
              <p:nvPr/>
            </p:nvSpPr>
            <p:spPr>
              <a:xfrm>
                <a:off x="3456110" y="3702890"/>
                <a:ext cx="1652469" cy="630814"/>
              </a:xfrm>
              <a:prstGeom prst="rect">
                <a:avLst/>
              </a:prstGeom>
              <a:noFill/>
            </p:spPr>
            <p:txBody>
              <a:bodyPr wrap="square" rtlCol="0">
                <a:spAutoFit/>
              </a:bodyPr>
              <a:lstStyle/>
              <a:p>
                <a14:m>
                  <m:oMath xmlns:m="http://schemas.openxmlformats.org/officeDocument/2006/math">
                    <m:r>
                      <a:rPr lang="en-GB" b="1" i="1" smtClean="0">
                        <a:solidFill>
                          <a:schemeClr val="tx1"/>
                        </a:solidFill>
                        <a:latin typeface="Cambria Math" panose="02040503050406030204" pitchFamily="18" charset="0"/>
                      </a:rPr>
                      <m:t>𝝆</m:t>
                    </m:r>
                    <m:f>
                      <m:fPr>
                        <m:ctrlPr>
                          <a:rPr lang="en-GB" b="1" i="1">
                            <a:solidFill>
                              <a:schemeClr val="tx1"/>
                            </a:solidFill>
                            <a:latin typeface="Cambria Math" panose="02040503050406030204" pitchFamily="18" charset="0"/>
                          </a:rPr>
                        </m:ctrlPr>
                      </m:fPr>
                      <m:num>
                        <m:r>
                          <a:rPr lang="en-GB" b="1" i="1">
                            <a:solidFill>
                              <a:schemeClr val="tx1"/>
                            </a:solidFill>
                            <a:latin typeface="Cambria Math" panose="02040503050406030204" pitchFamily="18" charset="0"/>
                          </a:rPr>
                          <m:t>𝝏</m:t>
                        </m:r>
                        <m:r>
                          <m:rPr>
                            <m:nor/>
                          </m:rPr>
                          <a:rPr lang="el-GR" b="1">
                            <a:solidFill>
                              <a:schemeClr val="tx1"/>
                            </a:solidFill>
                          </a:rPr>
                          <m:t>φ</m:t>
                        </m:r>
                      </m:num>
                      <m:den>
                        <m:r>
                          <a:rPr lang="en-GB" b="1" i="1">
                            <a:solidFill>
                              <a:schemeClr val="tx1"/>
                            </a:solidFill>
                            <a:latin typeface="Cambria Math" panose="02040503050406030204" pitchFamily="18" charset="0"/>
                          </a:rPr>
                          <m:t>𝝏</m:t>
                        </m:r>
                        <m:r>
                          <a:rPr lang="en-US" b="1" i="1">
                            <a:solidFill>
                              <a:schemeClr val="tx1"/>
                            </a:solidFill>
                            <a:latin typeface="Cambria Math" panose="02040503050406030204" pitchFamily="18" charset="0"/>
                          </a:rPr>
                          <m:t>𝒕</m:t>
                        </m:r>
                      </m:den>
                    </m:f>
                  </m:oMath>
                </a14:m>
                <a:r>
                  <a:rPr lang="en-GB" b="1" dirty="0">
                    <a:solidFill>
                      <a:schemeClr val="tx1"/>
                    </a:solidFill>
                  </a:rPr>
                  <a:t> + </a:t>
                </a:r>
                <a14:m>
                  <m:oMath xmlns:m="http://schemas.openxmlformats.org/officeDocument/2006/math">
                    <m:r>
                      <a:rPr lang="en-US" b="1" i="1">
                        <a:solidFill>
                          <a:schemeClr val="tx1"/>
                        </a:solidFill>
                        <a:latin typeface="Cambria Math" panose="02040503050406030204" pitchFamily="18" charset="0"/>
                      </a:rPr>
                      <m:t>𝒑</m:t>
                    </m:r>
                  </m:oMath>
                </a14:m>
                <a:r>
                  <a:rPr lang="en-GB" b="1" dirty="0">
                    <a:solidFill>
                      <a:schemeClr val="tx1"/>
                    </a:solidFill>
                  </a:rPr>
                  <a:t> = 0</a:t>
                </a:r>
              </a:p>
              <a:p>
                <a14:m>
                  <m:oMath xmlns:m="http://schemas.openxmlformats.org/officeDocument/2006/math">
                    <m:sSup>
                      <m:sSupPr>
                        <m:ctrlPr>
                          <a:rPr lang="en-GB" b="1" i="1">
                            <a:solidFill>
                              <a:schemeClr val="tx1"/>
                            </a:solidFill>
                            <a:latin typeface="Cambria Math" panose="02040503050406030204" pitchFamily="18" charset="0"/>
                          </a:rPr>
                        </m:ctrlPr>
                      </m:sSupPr>
                      <m:e>
                        <m:r>
                          <m:rPr>
                            <m:nor/>
                          </m:rPr>
                          <a:rPr lang="en-GB" b="1">
                            <a:solidFill>
                              <a:schemeClr val="tx1"/>
                            </a:solidFill>
                          </a:rPr>
                          <m:t>∇</m:t>
                        </m:r>
                      </m:e>
                      <m:sup>
                        <m:r>
                          <a:rPr lang="en-US" b="1" i="1">
                            <a:solidFill>
                              <a:schemeClr val="tx1"/>
                            </a:solidFill>
                            <a:latin typeface="Cambria Math" panose="02040503050406030204" pitchFamily="18" charset="0"/>
                          </a:rPr>
                          <m:t>𝟐</m:t>
                        </m:r>
                      </m:sup>
                    </m:sSup>
                    <m:r>
                      <a:rPr lang="en-GB" b="1" i="1">
                        <a:solidFill>
                          <a:schemeClr val="tx1"/>
                        </a:solidFill>
                        <a:latin typeface="Cambria Math" panose="02040503050406030204" pitchFamily="18" charset="0"/>
                      </a:rPr>
                      <m:t>𝝋</m:t>
                    </m:r>
                  </m:oMath>
                </a14:m>
                <a:r>
                  <a:rPr lang="en-GB" b="1" dirty="0">
                    <a:solidFill>
                      <a:schemeClr val="tx1"/>
                    </a:solidFill>
                  </a:rPr>
                  <a:t> </a:t>
                </a:r>
                <a:r>
                  <a:rPr lang="en-US" b="1" dirty="0">
                    <a:solidFill>
                      <a:schemeClr val="tx1"/>
                    </a:solidFill>
                  </a:rPr>
                  <a:t>= 0</a:t>
                </a:r>
                <a:endParaRPr lang="en-GB" b="1" dirty="0">
                  <a:solidFill>
                    <a:schemeClr val="tx1"/>
                  </a:solidFill>
                </a:endParaRPr>
              </a:p>
            </p:txBody>
          </p:sp>
        </mc:Choice>
        <mc:Fallback xmlns="">
          <p:sp>
            <p:nvSpPr>
              <p:cNvPr id="14" name="TextBox 13">
                <a:extLst>
                  <a:ext uri="{FF2B5EF4-FFF2-40B4-BE49-F238E27FC236}">
                    <a16:creationId xmlns:a16="http://schemas.microsoft.com/office/drawing/2014/main" id="{5FA17C02-0280-98EB-73A9-D12CB925DBC5}"/>
                  </a:ext>
                </a:extLst>
              </p:cNvPr>
              <p:cNvSpPr txBox="1">
                <a:spLocks noRot="1" noChangeAspect="1" noMove="1" noResize="1" noEditPoints="1" noAdjustHandles="1" noChangeArrowheads="1" noChangeShapeType="1" noTextEdit="1"/>
              </p:cNvSpPr>
              <p:nvPr/>
            </p:nvSpPr>
            <p:spPr>
              <a:xfrm>
                <a:off x="3456110" y="3702890"/>
                <a:ext cx="1652469" cy="630814"/>
              </a:xfrm>
              <a:prstGeom prst="rect">
                <a:avLst/>
              </a:prstGeom>
              <a:blipFill>
                <a:blip r:embed="rId3"/>
                <a:stretch>
                  <a:fillRect b="-96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Google Shape;578;p53">
                <a:extLst>
                  <a:ext uri="{FF2B5EF4-FFF2-40B4-BE49-F238E27FC236}">
                    <a16:creationId xmlns:a16="http://schemas.microsoft.com/office/drawing/2014/main" id="{5F745E59-A5F2-A942-8F5A-712162D40573}"/>
                  </a:ext>
                </a:extLst>
              </p:cNvPr>
              <p:cNvSpPr txBox="1">
                <a:spLocks/>
              </p:cNvSpPr>
              <p:nvPr/>
            </p:nvSpPr>
            <p:spPr>
              <a:xfrm>
                <a:off x="5452358" y="3580395"/>
                <a:ext cx="1801882" cy="945885"/>
              </a:xfrm>
              <a:prstGeom prst="rect">
                <a:avLst/>
              </a:prstGeom>
              <a:noFill/>
              <a:ln>
                <a:solidFill>
                  <a:schemeClr val="tx1">
                    <a:lumMod val="50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dk1"/>
                  </a:buClr>
                  <a:buSzPts val="1600"/>
                  <a:buFont typeface="Lato"/>
                  <a:buNone/>
                  <a:defRPr sz="1500" b="0" i="0" u="none" strike="noStrike" cap="none">
                    <a:solidFill>
                      <a:schemeClr val="dk1"/>
                    </a:solidFill>
                    <a:latin typeface="Lato"/>
                    <a:ea typeface="Lato"/>
                    <a:cs typeface="Lato"/>
                    <a:sym typeface="Lato"/>
                  </a:defRPr>
                </a:lvl1pPr>
                <a:lvl2pPr marL="914400" marR="0" lvl="1" indent="-330200" algn="l" rtl="0">
                  <a:lnSpc>
                    <a:spcPct val="100000"/>
                  </a:lnSpc>
                  <a:spcBef>
                    <a:spcPts val="0"/>
                  </a:spcBef>
                  <a:spcAft>
                    <a:spcPts val="0"/>
                  </a:spcAft>
                  <a:buClr>
                    <a:schemeClr val="dk1"/>
                  </a:buClr>
                  <a:buSzPts val="1600"/>
                  <a:buFont typeface="Lato"/>
                  <a:buNone/>
                  <a:defRPr sz="1500" b="0" i="0" u="none" strike="noStrike" cap="none">
                    <a:solidFill>
                      <a:schemeClr val="dk1"/>
                    </a:solidFill>
                    <a:latin typeface="Lato"/>
                    <a:ea typeface="Lato"/>
                    <a:cs typeface="Lato"/>
                    <a:sym typeface="Lato"/>
                  </a:defRPr>
                </a:lvl2pPr>
                <a:lvl3pPr marL="1371600" marR="0" lvl="2" indent="-330200" algn="l" rtl="0">
                  <a:lnSpc>
                    <a:spcPct val="100000"/>
                  </a:lnSpc>
                  <a:spcBef>
                    <a:spcPts val="0"/>
                  </a:spcBef>
                  <a:spcAft>
                    <a:spcPts val="0"/>
                  </a:spcAft>
                  <a:buClr>
                    <a:schemeClr val="dk1"/>
                  </a:buClr>
                  <a:buSzPts val="1600"/>
                  <a:buFont typeface="Lato"/>
                  <a:buNone/>
                  <a:defRPr sz="1500" b="0" i="0" u="none" strike="noStrike" cap="none">
                    <a:solidFill>
                      <a:schemeClr val="dk1"/>
                    </a:solidFill>
                    <a:latin typeface="Lato"/>
                    <a:ea typeface="Lato"/>
                    <a:cs typeface="Lato"/>
                    <a:sym typeface="Lato"/>
                  </a:defRPr>
                </a:lvl3pPr>
                <a:lvl4pPr marL="1828800" marR="0" lvl="3" indent="-330200" algn="l" rtl="0">
                  <a:lnSpc>
                    <a:spcPct val="100000"/>
                  </a:lnSpc>
                  <a:spcBef>
                    <a:spcPts val="0"/>
                  </a:spcBef>
                  <a:spcAft>
                    <a:spcPts val="0"/>
                  </a:spcAft>
                  <a:buClr>
                    <a:schemeClr val="dk1"/>
                  </a:buClr>
                  <a:buSzPts val="1600"/>
                  <a:buFont typeface="Lato"/>
                  <a:buNone/>
                  <a:defRPr sz="1500" b="0" i="0" u="none" strike="noStrike" cap="none">
                    <a:solidFill>
                      <a:schemeClr val="dk1"/>
                    </a:solidFill>
                    <a:latin typeface="Lato"/>
                    <a:ea typeface="Lato"/>
                    <a:cs typeface="Lato"/>
                    <a:sym typeface="Lato"/>
                  </a:defRPr>
                </a:lvl4pPr>
                <a:lvl5pPr marL="2286000" marR="0" lvl="4" indent="-330200" algn="l" rtl="0">
                  <a:lnSpc>
                    <a:spcPct val="100000"/>
                  </a:lnSpc>
                  <a:spcBef>
                    <a:spcPts val="0"/>
                  </a:spcBef>
                  <a:spcAft>
                    <a:spcPts val="0"/>
                  </a:spcAft>
                  <a:buClr>
                    <a:schemeClr val="dk1"/>
                  </a:buClr>
                  <a:buSzPts val="1600"/>
                  <a:buFont typeface="Lato"/>
                  <a:buNone/>
                  <a:defRPr sz="1500" b="0" i="0" u="none" strike="noStrike" cap="none">
                    <a:solidFill>
                      <a:schemeClr val="dk1"/>
                    </a:solidFill>
                    <a:latin typeface="Lato"/>
                    <a:ea typeface="Lato"/>
                    <a:cs typeface="Lato"/>
                    <a:sym typeface="Lato"/>
                  </a:defRPr>
                </a:lvl5pPr>
                <a:lvl6pPr marL="2743200" marR="0" lvl="5" indent="-330200" algn="l" rtl="0">
                  <a:lnSpc>
                    <a:spcPct val="100000"/>
                  </a:lnSpc>
                  <a:spcBef>
                    <a:spcPts val="0"/>
                  </a:spcBef>
                  <a:spcAft>
                    <a:spcPts val="0"/>
                  </a:spcAft>
                  <a:buClr>
                    <a:schemeClr val="dk1"/>
                  </a:buClr>
                  <a:buSzPts val="1600"/>
                  <a:buFont typeface="Lato"/>
                  <a:buNone/>
                  <a:defRPr sz="1500" b="0" i="0" u="none" strike="noStrike" cap="none">
                    <a:solidFill>
                      <a:schemeClr val="dk1"/>
                    </a:solidFill>
                    <a:latin typeface="Lato"/>
                    <a:ea typeface="Lato"/>
                    <a:cs typeface="Lato"/>
                    <a:sym typeface="Lato"/>
                  </a:defRPr>
                </a:lvl6pPr>
                <a:lvl7pPr marL="3200400" marR="0" lvl="6" indent="-330200" algn="l" rtl="0">
                  <a:lnSpc>
                    <a:spcPct val="100000"/>
                  </a:lnSpc>
                  <a:spcBef>
                    <a:spcPts val="0"/>
                  </a:spcBef>
                  <a:spcAft>
                    <a:spcPts val="0"/>
                  </a:spcAft>
                  <a:buClr>
                    <a:schemeClr val="dk1"/>
                  </a:buClr>
                  <a:buSzPts val="1600"/>
                  <a:buFont typeface="Lato"/>
                  <a:buNone/>
                  <a:defRPr sz="1500" b="0" i="0" u="none" strike="noStrike" cap="none">
                    <a:solidFill>
                      <a:schemeClr val="dk1"/>
                    </a:solidFill>
                    <a:latin typeface="Lato"/>
                    <a:ea typeface="Lato"/>
                    <a:cs typeface="Lato"/>
                    <a:sym typeface="Lato"/>
                  </a:defRPr>
                </a:lvl7pPr>
                <a:lvl8pPr marL="3657600" marR="0" lvl="7" indent="-330200" algn="l" rtl="0">
                  <a:lnSpc>
                    <a:spcPct val="100000"/>
                  </a:lnSpc>
                  <a:spcBef>
                    <a:spcPts val="0"/>
                  </a:spcBef>
                  <a:spcAft>
                    <a:spcPts val="0"/>
                  </a:spcAft>
                  <a:buClr>
                    <a:schemeClr val="dk1"/>
                  </a:buClr>
                  <a:buSzPts val="1600"/>
                  <a:buFont typeface="Lato"/>
                  <a:buNone/>
                  <a:defRPr sz="1500" b="0" i="0" u="none" strike="noStrike" cap="none">
                    <a:solidFill>
                      <a:schemeClr val="dk1"/>
                    </a:solidFill>
                    <a:latin typeface="Lato"/>
                    <a:ea typeface="Lato"/>
                    <a:cs typeface="Lato"/>
                    <a:sym typeface="Lato"/>
                  </a:defRPr>
                </a:lvl8pPr>
                <a:lvl9pPr marL="4114800" marR="0" lvl="8" indent="-330200" algn="l" rtl="0">
                  <a:lnSpc>
                    <a:spcPct val="100000"/>
                  </a:lnSpc>
                  <a:spcBef>
                    <a:spcPts val="0"/>
                  </a:spcBef>
                  <a:spcAft>
                    <a:spcPts val="0"/>
                  </a:spcAft>
                  <a:buClr>
                    <a:schemeClr val="dk1"/>
                  </a:buClr>
                  <a:buSzPts val="1600"/>
                  <a:buFont typeface="Lato"/>
                  <a:buNone/>
                  <a:defRPr sz="1500" b="0" i="0" u="none" strike="noStrike" cap="none">
                    <a:solidFill>
                      <a:schemeClr val="dk1"/>
                    </a:solidFill>
                    <a:latin typeface="Lato"/>
                    <a:ea typeface="Lato"/>
                    <a:cs typeface="Lato"/>
                    <a:sym typeface="Lato"/>
                  </a:defRPr>
                </a:lvl9pPr>
              </a:lstStyle>
              <a:p>
                <a:pPr marL="0" indent="0" algn="l"/>
                <a:endParaRPr lang="en-US" sz="1400" dirty="0"/>
              </a:p>
              <a:p>
                <a:pPr marL="0" indent="0" algn="l"/>
                <a:r>
                  <a:rPr lang="en-US" sz="1400" dirty="0"/>
                  <a:t>Where: </a:t>
                </a:r>
              </a:p>
              <a:p>
                <a:pPr marL="0" indent="0" algn="l"/>
                <a:r>
                  <a:rPr lang="en-US" sz="1400" dirty="0"/>
                  <a:t> </a:t>
                </a:r>
                <a14:m>
                  <m:oMath xmlns:m="http://schemas.openxmlformats.org/officeDocument/2006/math">
                    <m:r>
                      <a:rPr lang="en-GB" sz="1400" b="1" i="1" smtClean="0">
                        <a:solidFill>
                          <a:schemeClr val="tx1"/>
                        </a:solidFill>
                        <a:latin typeface="Cambria Math" panose="02040503050406030204" pitchFamily="18" charset="0"/>
                      </a:rPr>
                      <m:t>𝝆</m:t>
                    </m:r>
                  </m:oMath>
                </a14:m>
                <a:r>
                  <a:rPr lang="en-US" sz="1400" dirty="0"/>
                  <a:t> </a:t>
                </a:r>
                <a:r>
                  <a:rPr lang="en-US" sz="1400" dirty="0">
                    <a:sym typeface="Wingdings" panose="05000000000000000000" pitchFamily="2" charset="2"/>
                  </a:rPr>
                  <a:t>: Density </a:t>
                </a:r>
              </a:p>
              <a:p>
                <a:pPr marL="0" indent="0" algn="l"/>
                <a:r>
                  <a:rPr lang="en-US" sz="1400" dirty="0"/>
                  <a:t>𝒑 </a:t>
                </a:r>
                <a:r>
                  <a:rPr lang="en-US" sz="1400" dirty="0">
                    <a:sym typeface="Wingdings" panose="05000000000000000000" pitchFamily="2" charset="2"/>
                  </a:rPr>
                  <a:t>: Pressure</a:t>
                </a:r>
              </a:p>
              <a:p>
                <a:pPr marL="0" indent="0" algn="l"/>
                <a:r>
                  <a:rPr lang="en-US" sz="1400" dirty="0">
                    <a:sym typeface="Wingdings" panose="05000000000000000000" pitchFamily="2" charset="2"/>
                  </a:rPr>
                  <a:t>𝝋 : Flow Potential </a:t>
                </a:r>
              </a:p>
              <a:p>
                <a:pPr marL="0" indent="0" algn="l"/>
                <a:r>
                  <a:rPr lang="en-US" sz="1400" dirty="0">
                    <a:sym typeface="Wingdings" panose="05000000000000000000" pitchFamily="2" charset="2"/>
                  </a:rPr>
                  <a:t> </a:t>
                </a:r>
                <a:endParaRPr lang="en-US" sz="1400" dirty="0"/>
              </a:p>
            </p:txBody>
          </p:sp>
        </mc:Choice>
        <mc:Fallback xmlns="">
          <p:sp>
            <p:nvSpPr>
              <p:cNvPr id="16" name="Google Shape;578;p53">
                <a:extLst>
                  <a:ext uri="{FF2B5EF4-FFF2-40B4-BE49-F238E27FC236}">
                    <a16:creationId xmlns:a16="http://schemas.microsoft.com/office/drawing/2014/main" id="{5F745E59-A5F2-A942-8F5A-712162D40573}"/>
                  </a:ext>
                </a:extLst>
              </p:cNvPr>
              <p:cNvSpPr txBox="1">
                <a:spLocks noRot="1" noChangeAspect="1" noMove="1" noResize="1" noEditPoints="1" noAdjustHandles="1" noChangeArrowheads="1" noChangeShapeType="1" noTextEdit="1"/>
              </p:cNvSpPr>
              <p:nvPr/>
            </p:nvSpPr>
            <p:spPr>
              <a:xfrm>
                <a:off x="5452358" y="3580395"/>
                <a:ext cx="1801882" cy="945885"/>
              </a:xfrm>
              <a:prstGeom prst="rect">
                <a:avLst/>
              </a:prstGeom>
              <a:blipFill>
                <a:blip r:embed="rId4"/>
                <a:stretch>
                  <a:fillRect l="-671" b="-5063"/>
                </a:stretch>
              </a:blipFill>
              <a:ln>
                <a:solidFill>
                  <a:schemeClr val="tx1">
                    <a:lumMod val="50000"/>
                  </a:schemeClr>
                </a:solidFill>
              </a:ln>
            </p:spPr>
            <p:txBody>
              <a:bodyPr/>
              <a:lstStyle/>
              <a:p>
                <a:r>
                  <a:rPr lang="en-US">
                    <a:noFill/>
                  </a:rPr>
                  <a:t> </a:t>
                </a:r>
              </a:p>
            </p:txBody>
          </p:sp>
        </mc:Fallback>
      </mc:AlternateContent>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515" name="Google Shape;515;p50"/>
          <p:cNvSpPr txBox="1">
            <a:spLocks noGrp="1"/>
          </p:cNvSpPr>
          <p:nvPr>
            <p:ph type="subTitle" idx="5"/>
          </p:nvPr>
        </p:nvSpPr>
        <p:spPr>
          <a:xfrm rot="-5400000">
            <a:off x="16900" y="3306688"/>
            <a:ext cx="1189625" cy="274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How We Hear</a:t>
            </a:r>
            <a:endParaRPr dirty="0"/>
          </a:p>
        </p:txBody>
      </p:sp>
      <p:pic>
        <p:nvPicPr>
          <p:cNvPr id="8" name="Picture 7">
            <a:extLst>
              <a:ext uri="{FF2B5EF4-FFF2-40B4-BE49-F238E27FC236}">
                <a16:creationId xmlns:a16="http://schemas.microsoft.com/office/drawing/2014/main" id="{526503DB-BC91-3C0A-DEA8-E2CB08FEE7AA}"/>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r="5468" b="7001"/>
          <a:stretch/>
        </p:blipFill>
        <p:spPr>
          <a:xfrm>
            <a:off x="4815840" y="1393490"/>
            <a:ext cx="4058292" cy="2245468"/>
          </a:xfrm>
          <a:prstGeom prst="rect">
            <a:avLst/>
          </a:prstGeom>
        </p:spPr>
      </p:pic>
      <p:sp>
        <p:nvSpPr>
          <p:cNvPr id="9" name="Google Shape;495;p50">
            <a:extLst>
              <a:ext uri="{FF2B5EF4-FFF2-40B4-BE49-F238E27FC236}">
                <a16:creationId xmlns:a16="http://schemas.microsoft.com/office/drawing/2014/main" id="{1A09E4BC-8206-28A1-6464-8ECB576F12C0}"/>
              </a:ext>
            </a:extLst>
          </p:cNvPr>
          <p:cNvSpPr txBox="1">
            <a:spLocks noGrp="1"/>
          </p:cNvSpPr>
          <p:nvPr>
            <p:ph type="subTitle" idx="1"/>
          </p:nvPr>
        </p:nvSpPr>
        <p:spPr>
          <a:xfrm>
            <a:off x="748813" y="1588010"/>
            <a:ext cx="3954780" cy="686080"/>
          </a:xfrm>
          <a:prstGeom prst="rect">
            <a:avLst/>
          </a:prstGeom>
        </p:spPr>
        <p:txBody>
          <a:bodyPr spcFirstLastPara="1" wrap="square" lIns="91425" tIns="91425" rIns="91425" bIns="91425" anchor="ctr" anchorCtr="0">
            <a:noAutofit/>
          </a:bodyPr>
          <a:lstStyle/>
          <a:p>
            <a:pPr marL="285750" lvl="0" indent="-285750" algn="l" rtl="0">
              <a:spcBef>
                <a:spcPts val="0"/>
              </a:spcBef>
              <a:spcAft>
                <a:spcPts val="0"/>
              </a:spcAft>
              <a:buFont typeface="Wingdings" panose="05000000000000000000" pitchFamily="2" charset="2"/>
              <a:buChar char="Ø"/>
            </a:pPr>
            <a:r>
              <a:rPr lang="en-US" sz="1600" b="0" dirty="0">
                <a:latin typeface="Lato" panose="020F0502020204030203" pitchFamily="34" charset="0"/>
                <a:ea typeface="Lato" panose="020F0502020204030203" pitchFamily="34" charset="0"/>
                <a:cs typeface="Lato" panose="020F0502020204030203" pitchFamily="34" charset="0"/>
              </a:rPr>
              <a:t>By combining Navier‐Stokes set of Equations of upper and lower chambers:</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18C86162-665A-5D7D-8572-8442AC1833FC}"/>
                  </a:ext>
                </a:extLst>
              </p:cNvPr>
              <p:cNvSpPr txBox="1"/>
              <p:nvPr/>
            </p:nvSpPr>
            <p:spPr>
              <a:xfrm>
                <a:off x="913125" y="2596669"/>
                <a:ext cx="3492187" cy="72224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b="1" i="1" smtClean="0">
                          <a:solidFill>
                            <a:schemeClr val="tx1"/>
                          </a:solidFill>
                          <a:latin typeface="Cambria Math" panose="02040503050406030204" pitchFamily="18" charset="0"/>
                        </a:rPr>
                        <m:t>𝝆</m:t>
                      </m:r>
                      <m:f>
                        <m:fPr>
                          <m:ctrlPr>
                            <a:rPr lang="en-GB" b="1" i="1">
                              <a:solidFill>
                                <a:schemeClr val="tx1"/>
                              </a:solidFill>
                              <a:latin typeface="Cambria Math" panose="02040503050406030204" pitchFamily="18" charset="0"/>
                            </a:rPr>
                          </m:ctrlPr>
                        </m:fPr>
                        <m:num>
                          <m:r>
                            <a:rPr lang="en-GB" b="1" i="1">
                              <a:solidFill>
                                <a:schemeClr val="tx1"/>
                              </a:solidFill>
                              <a:latin typeface="Cambria Math" panose="02040503050406030204" pitchFamily="18" charset="0"/>
                            </a:rPr>
                            <m:t>𝝏</m:t>
                          </m:r>
                          <m:sSub>
                            <m:sSubPr>
                              <m:ctrlPr>
                                <a:rPr lang="en-GB" b="1" i="1">
                                  <a:solidFill>
                                    <a:schemeClr val="tx1"/>
                                  </a:solidFill>
                                  <a:latin typeface="Cambria Math" panose="02040503050406030204" pitchFamily="18" charset="0"/>
                                </a:rPr>
                              </m:ctrlPr>
                            </m:sSubPr>
                            <m:e>
                              <m:r>
                                <m:rPr>
                                  <m:nor/>
                                </m:rPr>
                                <a:rPr lang="el-GR" b="1">
                                  <a:solidFill>
                                    <a:schemeClr val="tx1"/>
                                  </a:solidFill>
                                </a:rPr>
                                <m:t>φ</m:t>
                              </m:r>
                            </m:e>
                            <m:sub>
                              <m:r>
                                <a:rPr lang="en-US" b="1" i="1">
                                  <a:solidFill>
                                    <a:schemeClr val="tx1"/>
                                  </a:solidFill>
                                  <a:latin typeface="Cambria Math" panose="02040503050406030204" pitchFamily="18" charset="0"/>
                                </a:rPr>
                                <m:t>𝟏</m:t>
                              </m:r>
                            </m:sub>
                          </m:sSub>
                        </m:num>
                        <m:den>
                          <m:r>
                            <a:rPr lang="en-GB" b="1" i="1">
                              <a:solidFill>
                                <a:schemeClr val="tx1"/>
                              </a:solidFill>
                              <a:latin typeface="Cambria Math" panose="02040503050406030204" pitchFamily="18" charset="0"/>
                            </a:rPr>
                            <m:t>𝝏</m:t>
                          </m:r>
                          <m:r>
                            <a:rPr lang="en-US" b="1" i="1">
                              <a:solidFill>
                                <a:schemeClr val="tx1"/>
                              </a:solidFill>
                              <a:latin typeface="Cambria Math" panose="02040503050406030204" pitchFamily="18" charset="0"/>
                            </a:rPr>
                            <m:t>𝒕</m:t>
                          </m:r>
                        </m:den>
                      </m:f>
                      <m:r>
                        <a:rPr lang="en-US" b="1">
                          <a:solidFill>
                            <a:schemeClr val="tx1"/>
                          </a:solidFill>
                          <a:latin typeface="Cambria Math" panose="02040503050406030204" pitchFamily="18" charset="0"/>
                        </a:rPr>
                        <m:t>+</m:t>
                      </m:r>
                      <m:sSub>
                        <m:sSubPr>
                          <m:ctrlPr>
                            <a:rPr lang="en-GB" b="1" i="1">
                              <a:solidFill>
                                <a:schemeClr val="tx1"/>
                              </a:solidFill>
                              <a:latin typeface="Cambria Math" panose="02040503050406030204" pitchFamily="18" charset="0"/>
                            </a:rPr>
                          </m:ctrlPr>
                        </m:sSubPr>
                        <m:e>
                          <m:r>
                            <a:rPr lang="en-US" b="1" i="1">
                              <a:solidFill>
                                <a:schemeClr val="tx1"/>
                              </a:solidFill>
                              <a:latin typeface="Cambria Math" panose="02040503050406030204" pitchFamily="18" charset="0"/>
                            </a:rPr>
                            <m:t>𝒑</m:t>
                          </m:r>
                        </m:e>
                        <m:sub>
                          <m:r>
                            <a:rPr lang="en-US" b="1" i="1">
                              <a:solidFill>
                                <a:schemeClr val="tx1"/>
                              </a:solidFill>
                              <a:latin typeface="Cambria Math" panose="02040503050406030204" pitchFamily="18" charset="0"/>
                            </a:rPr>
                            <m:t>𝟏</m:t>
                          </m:r>
                        </m:sub>
                      </m:sSub>
                      <m:r>
                        <a:rPr lang="en-US" b="1" i="0" smtClean="0">
                          <a:solidFill>
                            <a:schemeClr val="tx1"/>
                          </a:solidFill>
                          <a:latin typeface="Cambria Math" panose="02040503050406030204" pitchFamily="18" charset="0"/>
                        </a:rPr>
                        <m:t>=</m:t>
                      </m:r>
                      <m:r>
                        <a:rPr lang="en-GB" b="1" i="1">
                          <a:solidFill>
                            <a:schemeClr val="tx1"/>
                          </a:solidFill>
                          <a:latin typeface="Cambria Math" panose="02040503050406030204" pitchFamily="18" charset="0"/>
                        </a:rPr>
                        <m:t>𝝆</m:t>
                      </m:r>
                      <m:f>
                        <m:fPr>
                          <m:ctrlPr>
                            <a:rPr lang="en-GB" b="1" i="1">
                              <a:solidFill>
                                <a:schemeClr val="tx1"/>
                              </a:solidFill>
                              <a:latin typeface="Cambria Math" panose="02040503050406030204" pitchFamily="18" charset="0"/>
                            </a:rPr>
                          </m:ctrlPr>
                        </m:fPr>
                        <m:num>
                          <m:r>
                            <a:rPr lang="en-GB" b="1" i="1">
                              <a:solidFill>
                                <a:schemeClr val="tx1"/>
                              </a:solidFill>
                              <a:latin typeface="Cambria Math" panose="02040503050406030204" pitchFamily="18" charset="0"/>
                            </a:rPr>
                            <m:t>𝝏</m:t>
                          </m:r>
                          <m:sSub>
                            <m:sSubPr>
                              <m:ctrlPr>
                                <a:rPr lang="en-GB" b="1" i="1">
                                  <a:solidFill>
                                    <a:schemeClr val="tx1"/>
                                  </a:solidFill>
                                  <a:latin typeface="Cambria Math" panose="02040503050406030204" pitchFamily="18" charset="0"/>
                                </a:rPr>
                              </m:ctrlPr>
                            </m:sSubPr>
                            <m:e>
                              <m:r>
                                <m:rPr>
                                  <m:nor/>
                                </m:rPr>
                                <a:rPr lang="el-GR" b="1">
                                  <a:solidFill>
                                    <a:schemeClr val="tx1"/>
                                  </a:solidFill>
                                </a:rPr>
                                <m:t>φ</m:t>
                              </m:r>
                            </m:e>
                            <m:sub>
                              <m:r>
                                <a:rPr lang="en-US" b="1" i="1">
                                  <a:solidFill>
                                    <a:schemeClr val="tx1"/>
                                  </a:solidFill>
                                  <a:latin typeface="Cambria Math" panose="02040503050406030204" pitchFamily="18" charset="0"/>
                                </a:rPr>
                                <m:t>𝟐</m:t>
                              </m:r>
                            </m:sub>
                          </m:sSub>
                        </m:num>
                        <m:den>
                          <m:r>
                            <a:rPr lang="en-GB" b="1" i="1">
                              <a:solidFill>
                                <a:schemeClr val="tx1"/>
                              </a:solidFill>
                              <a:latin typeface="Cambria Math" panose="02040503050406030204" pitchFamily="18" charset="0"/>
                            </a:rPr>
                            <m:t>𝝏</m:t>
                          </m:r>
                          <m:r>
                            <a:rPr lang="en-US" b="1" i="1">
                              <a:solidFill>
                                <a:schemeClr val="tx1"/>
                              </a:solidFill>
                              <a:latin typeface="Cambria Math" panose="02040503050406030204" pitchFamily="18" charset="0"/>
                            </a:rPr>
                            <m:t>𝒕</m:t>
                          </m:r>
                        </m:den>
                      </m:f>
                      <m:r>
                        <a:rPr lang="en-US" b="1">
                          <a:solidFill>
                            <a:schemeClr val="tx1"/>
                          </a:solidFill>
                          <a:latin typeface="Cambria Math" panose="02040503050406030204" pitchFamily="18" charset="0"/>
                        </a:rPr>
                        <m:t>+</m:t>
                      </m:r>
                      <m:sSub>
                        <m:sSubPr>
                          <m:ctrlPr>
                            <a:rPr lang="en-GB" b="1" i="1">
                              <a:solidFill>
                                <a:schemeClr val="tx1"/>
                              </a:solidFill>
                              <a:latin typeface="Cambria Math" panose="02040503050406030204" pitchFamily="18" charset="0"/>
                            </a:rPr>
                          </m:ctrlPr>
                        </m:sSubPr>
                        <m:e>
                          <m:r>
                            <a:rPr lang="en-US" b="1" i="1">
                              <a:solidFill>
                                <a:schemeClr val="tx1"/>
                              </a:solidFill>
                              <a:latin typeface="Cambria Math" panose="02040503050406030204" pitchFamily="18" charset="0"/>
                            </a:rPr>
                            <m:t>𝒑</m:t>
                          </m:r>
                        </m:e>
                        <m:sub>
                          <m:r>
                            <a:rPr lang="en-US" b="1" i="1">
                              <a:solidFill>
                                <a:schemeClr val="tx1"/>
                              </a:solidFill>
                              <a:latin typeface="Cambria Math" panose="02040503050406030204" pitchFamily="18" charset="0"/>
                            </a:rPr>
                            <m:t>𝟐</m:t>
                          </m:r>
                        </m:sub>
                      </m:sSub>
                      <m:r>
                        <a:rPr lang="en-US" b="1" i="1" smtClean="0">
                          <a:solidFill>
                            <a:schemeClr val="tx1"/>
                          </a:solidFill>
                          <a:latin typeface="Cambria Math" panose="02040503050406030204" pitchFamily="18" charset="0"/>
                        </a:rPr>
                        <m:t>=</m:t>
                      </m:r>
                      <m:r>
                        <a:rPr lang="en-US" b="1" i="1" smtClean="0">
                          <a:solidFill>
                            <a:schemeClr val="tx1"/>
                          </a:solidFill>
                          <a:latin typeface="Cambria Math" panose="02040503050406030204" pitchFamily="18" charset="0"/>
                        </a:rPr>
                        <m:t>𝟎</m:t>
                      </m:r>
                    </m:oMath>
                  </m:oMathPara>
                </a14:m>
                <a:endParaRPr lang="en-GB" b="1" dirty="0">
                  <a:solidFill>
                    <a:schemeClr val="tx1"/>
                  </a:solidFill>
                </a:endParaRPr>
              </a:p>
              <a:p>
                <a:pPr/>
                <a14:m>
                  <m:oMathPara xmlns:m="http://schemas.openxmlformats.org/officeDocument/2006/math">
                    <m:oMathParaPr>
                      <m:jc m:val="centerGroup"/>
                    </m:oMathParaPr>
                    <m:oMath xmlns:m="http://schemas.openxmlformats.org/officeDocument/2006/math">
                      <m:sSup>
                        <m:sSupPr>
                          <m:ctrlPr>
                            <a:rPr lang="en-GB" b="1" i="1">
                              <a:solidFill>
                                <a:schemeClr val="tx1"/>
                              </a:solidFill>
                              <a:latin typeface="Cambria Math" panose="02040503050406030204" pitchFamily="18" charset="0"/>
                            </a:rPr>
                          </m:ctrlPr>
                        </m:sSupPr>
                        <m:e>
                          <m:r>
                            <a:rPr lang="en-GB" b="1" i="1">
                              <a:solidFill>
                                <a:schemeClr val="tx1"/>
                              </a:solidFill>
                              <a:latin typeface="Cambria Math" panose="02040503050406030204" pitchFamily="18" charset="0"/>
                            </a:rPr>
                            <m:t>𝜵</m:t>
                          </m:r>
                        </m:e>
                        <m:sup>
                          <m:r>
                            <a:rPr lang="en-US" b="1" i="1">
                              <a:solidFill>
                                <a:schemeClr val="tx1"/>
                              </a:solidFill>
                              <a:latin typeface="Cambria Math" panose="02040503050406030204" pitchFamily="18" charset="0"/>
                            </a:rPr>
                            <m:t>𝟐</m:t>
                          </m:r>
                        </m:sup>
                      </m:sSup>
                      <m:sSub>
                        <m:sSubPr>
                          <m:ctrlPr>
                            <a:rPr lang="en-GB" b="1" i="1">
                              <a:solidFill>
                                <a:schemeClr val="tx1"/>
                              </a:solidFill>
                              <a:latin typeface="Cambria Math" panose="02040503050406030204" pitchFamily="18" charset="0"/>
                            </a:rPr>
                          </m:ctrlPr>
                        </m:sSubPr>
                        <m:e>
                          <m:r>
                            <a:rPr lang="en-GB" b="1" i="1">
                              <a:solidFill>
                                <a:schemeClr val="tx1"/>
                              </a:solidFill>
                              <a:latin typeface="Cambria Math" panose="02040503050406030204" pitchFamily="18" charset="0"/>
                            </a:rPr>
                            <m:t>𝝋</m:t>
                          </m:r>
                        </m:e>
                        <m:sub>
                          <m:r>
                            <a:rPr lang="en-US" b="1" i="1">
                              <a:solidFill>
                                <a:schemeClr val="tx1"/>
                              </a:solidFill>
                              <a:latin typeface="Cambria Math" panose="02040503050406030204" pitchFamily="18" charset="0"/>
                            </a:rPr>
                            <m:t>𝟏</m:t>
                          </m:r>
                          <m:r>
                            <a:rPr lang="en-US" b="1" i="1">
                              <a:solidFill>
                                <a:schemeClr val="tx1"/>
                              </a:solidFill>
                              <a:latin typeface="Cambria Math" panose="02040503050406030204" pitchFamily="18" charset="0"/>
                            </a:rPr>
                            <m:t> </m:t>
                          </m:r>
                        </m:sub>
                      </m:sSub>
                      <m:r>
                        <a:rPr lang="en-US" b="1" i="1">
                          <a:solidFill>
                            <a:schemeClr val="tx1"/>
                          </a:solidFill>
                          <a:latin typeface="Cambria Math" panose="02040503050406030204" pitchFamily="18" charset="0"/>
                        </a:rPr>
                        <m:t>= </m:t>
                      </m:r>
                      <m:sSup>
                        <m:sSupPr>
                          <m:ctrlPr>
                            <a:rPr lang="en-GB" b="1" i="1">
                              <a:solidFill>
                                <a:schemeClr val="tx1"/>
                              </a:solidFill>
                              <a:latin typeface="Cambria Math" panose="02040503050406030204" pitchFamily="18" charset="0"/>
                            </a:rPr>
                          </m:ctrlPr>
                        </m:sSupPr>
                        <m:e>
                          <m:r>
                            <a:rPr lang="en-US" b="1" i="1">
                              <a:solidFill>
                                <a:schemeClr val="tx1"/>
                              </a:solidFill>
                              <a:latin typeface="Cambria Math" panose="02040503050406030204" pitchFamily="18" charset="0"/>
                            </a:rPr>
                            <m:t>𝜵</m:t>
                          </m:r>
                        </m:e>
                        <m:sup>
                          <m:r>
                            <a:rPr lang="en-US" b="1" i="1">
                              <a:solidFill>
                                <a:schemeClr val="tx1"/>
                              </a:solidFill>
                              <a:latin typeface="Cambria Math" panose="02040503050406030204" pitchFamily="18" charset="0"/>
                            </a:rPr>
                            <m:t>𝟐</m:t>
                          </m:r>
                        </m:sup>
                      </m:sSup>
                      <m:sSub>
                        <m:sSubPr>
                          <m:ctrlPr>
                            <a:rPr lang="en-GB" b="1" i="1">
                              <a:solidFill>
                                <a:schemeClr val="tx1"/>
                              </a:solidFill>
                              <a:latin typeface="Cambria Math" panose="02040503050406030204" pitchFamily="18" charset="0"/>
                            </a:rPr>
                          </m:ctrlPr>
                        </m:sSubPr>
                        <m:e>
                          <m:r>
                            <a:rPr lang="en-US" b="1" i="1">
                              <a:solidFill>
                                <a:schemeClr val="tx1"/>
                              </a:solidFill>
                              <a:latin typeface="Cambria Math" panose="02040503050406030204" pitchFamily="18" charset="0"/>
                            </a:rPr>
                            <m:t>𝝋</m:t>
                          </m:r>
                        </m:e>
                        <m:sub>
                          <m:r>
                            <a:rPr lang="en-US" b="1" i="1">
                              <a:solidFill>
                                <a:schemeClr val="tx1"/>
                              </a:solidFill>
                              <a:latin typeface="Cambria Math" panose="02040503050406030204" pitchFamily="18" charset="0"/>
                            </a:rPr>
                            <m:t>𝟐</m:t>
                          </m:r>
                        </m:sub>
                      </m:sSub>
                      <m:r>
                        <a:rPr lang="en-US" b="1" i="1">
                          <a:solidFill>
                            <a:schemeClr val="tx1"/>
                          </a:solidFill>
                          <a:latin typeface="Cambria Math" panose="02040503050406030204" pitchFamily="18" charset="0"/>
                        </a:rPr>
                        <m:t>=</m:t>
                      </m:r>
                      <m:r>
                        <a:rPr lang="en-US" b="1" i="1">
                          <a:solidFill>
                            <a:schemeClr val="tx1"/>
                          </a:solidFill>
                          <a:latin typeface="Cambria Math" panose="02040503050406030204" pitchFamily="18" charset="0"/>
                        </a:rPr>
                        <m:t>𝟎</m:t>
                      </m:r>
                    </m:oMath>
                  </m:oMathPara>
                </a14:m>
                <a:endParaRPr lang="en-GB" b="1" dirty="0">
                  <a:solidFill>
                    <a:schemeClr val="tx1"/>
                  </a:solidFill>
                </a:endParaRPr>
              </a:p>
            </p:txBody>
          </p:sp>
        </mc:Choice>
        <mc:Fallback xmlns="">
          <p:sp>
            <p:nvSpPr>
              <p:cNvPr id="12" name="TextBox 11">
                <a:extLst>
                  <a:ext uri="{FF2B5EF4-FFF2-40B4-BE49-F238E27FC236}">
                    <a16:creationId xmlns:a16="http://schemas.microsoft.com/office/drawing/2014/main" id="{18C86162-665A-5D7D-8572-8442AC1833FC}"/>
                  </a:ext>
                </a:extLst>
              </p:cNvPr>
              <p:cNvSpPr txBox="1">
                <a:spLocks noRot="1" noChangeAspect="1" noMove="1" noResize="1" noEditPoints="1" noAdjustHandles="1" noChangeArrowheads="1" noChangeShapeType="1" noTextEdit="1"/>
              </p:cNvSpPr>
              <p:nvPr/>
            </p:nvSpPr>
            <p:spPr>
              <a:xfrm>
                <a:off x="913125" y="2596669"/>
                <a:ext cx="3492187" cy="722249"/>
              </a:xfrm>
              <a:prstGeom prst="rect">
                <a:avLst/>
              </a:prstGeom>
              <a:blipFill>
                <a:blip r:embed="rId4"/>
                <a:stretch>
                  <a:fillRect b="-1695"/>
                </a:stretch>
              </a:blipFill>
            </p:spPr>
            <p:txBody>
              <a:bodyPr/>
              <a:lstStyle/>
              <a:p>
                <a:r>
                  <a:rPr lang="en-US">
                    <a:noFill/>
                  </a:rPr>
                  <a:t> </a:t>
                </a:r>
              </a:p>
            </p:txBody>
          </p:sp>
        </mc:Fallback>
      </mc:AlternateContent>
      <p:sp>
        <p:nvSpPr>
          <p:cNvPr id="18" name="Google Shape;443;p45">
            <a:extLst>
              <a:ext uri="{FF2B5EF4-FFF2-40B4-BE49-F238E27FC236}">
                <a16:creationId xmlns:a16="http://schemas.microsoft.com/office/drawing/2014/main" id="{992533BD-A905-3FD2-74E3-E7F88587B2ED}"/>
              </a:ext>
            </a:extLst>
          </p:cNvPr>
          <p:cNvSpPr txBox="1">
            <a:spLocks/>
          </p:cNvSpPr>
          <p:nvPr/>
        </p:nvSpPr>
        <p:spPr>
          <a:xfrm>
            <a:off x="5772942" y="1565010"/>
            <a:ext cx="1260318" cy="34304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050" dirty="0"/>
              <a:t>Upper Chamber </a:t>
            </a:r>
          </a:p>
        </p:txBody>
      </p:sp>
      <p:sp>
        <p:nvSpPr>
          <p:cNvPr id="19" name="Google Shape;443;p45">
            <a:extLst>
              <a:ext uri="{FF2B5EF4-FFF2-40B4-BE49-F238E27FC236}">
                <a16:creationId xmlns:a16="http://schemas.microsoft.com/office/drawing/2014/main" id="{D782E917-6E81-B5EC-3AEE-94EC11C41D36}"/>
              </a:ext>
            </a:extLst>
          </p:cNvPr>
          <p:cNvSpPr txBox="1">
            <a:spLocks/>
          </p:cNvSpPr>
          <p:nvPr/>
        </p:nvSpPr>
        <p:spPr>
          <a:xfrm>
            <a:off x="5636895" y="3066150"/>
            <a:ext cx="1260318" cy="34304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050" dirty="0"/>
              <a:t>Lower Chamber </a:t>
            </a:r>
          </a:p>
        </p:txBody>
      </p:sp>
    </p:spTree>
    <p:extLst>
      <p:ext uri="{BB962C8B-B14F-4D97-AF65-F5344CB8AC3E}">
        <p14:creationId xmlns:p14="http://schemas.microsoft.com/office/powerpoint/2010/main" val="24726993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08"/>
        <p:cNvGrpSpPr/>
        <p:nvPr/>
      </p:nvGrpSpPr>
      <p:grpSpPr>
        <a:xfrm>
          <a:off x="0" y="0"/>
          <a:ext cx="0" cy="0"/>
          <a:chOff x="0" y="0"/>
          <a:chExt cx="0" cy="0"/>
        </a:xfrm>
      </p:grpSpPr>
      <p:sp>
        <p:nvSpPr>
          <p:cNvPr id="710" name="Google Shape;710;p58"/>
          <p:cNvSpPr txBox="1">
            <a:spLocks noGrp="1"/>
          </p:cNvSpPr>
          <p:nvPr>
            <p:ph type="subTitle" idx="1"/>
          </p:nvPr>
        </p:nvSpPr>
        <p:spPr>
          <a:xfrm rot="-5400000">
            <a:off x="-9770" y="3333358"/>
            <a:ext cx="1242965" cy="274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How We Hear</a:t>
            </a:r>
            <a:endParaRPr dirty="0"/>
          </a:p>
        </p:txBody>
      </p:sp>
      <p:sp>
        <p:nvSpPr>
          <p:cNvPr id="711" name="Google Shape;711;p58"/>
          <p:cNvSpPr txBox="1">
            <a:spLocks noGrp="1"/>
          </p:cNvSpPr>
          <p:nvPr>
            <p:ph type="subTitle" idx="2"/>
          </p:nvPr>
        </p:nvSpPr>
        <p:spPr>
          <a:xfrm rot="5400000">
            <a:off x="7981950" y="850448"/>
            <a:ext cx="1097400" cy="274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How We Hear</a:t>
            </a:r>
            <a:endParaRPr dirty="0"/>
          </a:p>
        </p:txBody>
      </p:sp>
      <p:sp>
        <p:nvSpPr>
          <p:cNvPr id="4" name="Google Shape;495;p50">
            <a:extLst>
              <a:ext uri="{FF2B5EF4-FFF2-40B4-BE49-F238E27FC236}">
                <a16:creationId xmlns:a16="http://schemas.microsoft.com/office/drawing/2014/main" id="{D576ED89-70C2-430B-ED9D-6F0D5539605B}"/>
              </a:ext>
            </a:extLst>
          </p:cNvPr>
          <p:cNvSpPr txBox="1">
            <a:spLocks/>
          </p:cNvSpPr>
          <p:nvPr/>
        </p:nvSpPr>
        <p:spPr>
          <a:xfrm>
            <a:off x="980754" y="782780"/>
            <a:ext cx="5313366" cy="178897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dk1"/>
              </a:buClr>
              <a:buSzPts val="1600"/>
              <a:buFont typeface="Lato"/>
              <a:buNone/>
              <a:defRPr sz="2200" b="1" i="0" u="none" strike="noStrike" cap="none">
                <a:solidFill>
                  <a:schemeClr val="dk1"/>
                </a:solidFill>
                <a:latin typeface="Caudex"/>
                <a:ea typeface="Caudex"/>
                <a:cs typeface="Caudex"/>
                <a:sym typeface="Caudex"/>
              </a:defRPr>
            </a:lvl1pPr>
            <a:lvl2pPr marL="914400" marR="0" lvl="1" indent="-330200" algn="l" rtl="0">
              <a:lnSpc>
                <a:spcPct val="100000"/>
              </a:lnSpc>
              <a:spcBef>
                <a:spcPts val="0"/>
              </a:spcBef>
              <a:spcAft>
                <a:spcPts val="0"/>
              </a:spcAft>
              <a:buClr>
                <a:schemeClr val="dk1"/>
              </a:buClr>
              <a:buSzPts val="1600"/>
              <a:buFont typeface="Lato"/>
              <a:buNone/>
              <a:defRPr sz="2200" b="1" i="0" u="none" strike="noStrike" cap="none">
                <a:solidFill>
                  <a:schemeClr val="dk1"/>
                </a:solidFill>
                <a:latin typeface="Caudex"/>
                <a:ea typeface="Caudex"/>
                <a:cs typeface="Caudex"/>
                <a:sym typeface="Caudex"/>
              </a:defRPr>
            </a:lvl2pPr>
            <a:lvl3pPr marL="1371600" marR="0" lvl="2" indent="-330200" algn="l" rtl="0">
              <a:lnSpc>
                <a:spcPct val="100000"/>
              </a:lnSpc>
              <a:spcBef>
                <a:spcPts val="0"/>
              </a:spcBef>
              <a:spcAft>
                <a:spcPts val="0"/>
              </a:spcAft>
              <a:buClr>
                <a:schemeClr val="dk1"/>
              </a:buClr>
              <a:buSzPts val="1600"/>
              <a:buFont typeface="Lato"/>
              <a:buNone/>
              <a:defRPr sz="2200" b="1" i="0" u="none" strike="noStrike" cap="none">
                <a:solidFill>
                  <a:schemeClr val="dk1"/>
                </a:solidFill>
                <a:latin typeface="Caudex"/>
                <a:ea typeface="Caudex"/>
                <a:cs typeface="Caudex"/>
                <a:sym typeface="Caudex"/>
              </a:defRPr>
            </a:lvl3pPr>
            <a:lvl4pPr marL="1828800" marR="0" lvl="3" indent="-330200" algn="l" rtl="0">
              <a:lnSpc>
                <a:spcPct val="100000"/>
              </a:lnSpc>
              <a:spcBef>
                <a:spcPts val="0"/>
              </a:spcBef>
              <a:spcAft>
                <a:spcPts val="0"/>
              </a:spcAft>
              <a:buClr>
                <a:schemeClr val="dk1"/>
              </a:buClr>
              <a:buSzPts val="1600"/>
              <a:buFont typeface="Lato"/>
              <a:buNone/>
              <a:defRPr sz="2200" b="1" i="0" u="none" strike="noStrike" cap="none">
                <a:solidFill>
                  <a:schemeClr val="dk1"/>
                </a:solidFill>
                <a:latin typeface="Caudex"/>
                <a:ea typeface="Caudex"/>
                <a:cs typeface="Caudex"/>
                <a:sym typeface="Caudex"/>
              </a:defRPr>
            </a:lvl4pPr>
            <a:lvl5pPr marL="2286000" marR="0" lvl="4" indent="-330200" algn="l" rtl="0">
              <a:lnSpc>
                <a:spcPct val="100000"/>
              </a:lnSpc>
              <a:spcBef>
                <a:spcPts val="0"/>
              </a:spcBef>
              <a:spcAft>
                <a:spcPts val="0"/>
              </a:spcAft>
              <a:buClr>
                <a:schemeClr val="dk1"/>
              </a:buClr>
              <a:buSzPts val="1600"/>
              <a:buFont typeface="Lato"/>
              <a:buNone/>
              <a:defRPr sz="2200" b="1" i="0" u="none" strike="noStrike" cap="none">
                <a:solidFill>
                  <a:schemeClr val="dk1"/>
                </a:solidFill>
                <a:latin typeface="Caudex"/>
                <a:ea typeface="Caudex"/>
                <a:cs typeface="Caudex"/>
                <a:sym typeface="Caudex"/>
              </a:defRPr>
            </a:lvl5pPr>
            <a:lvl6pPr marL="2743200" marR="0" lvl="5" indent="-330200" algn="l" rtl="0">
              <a:lnSpc>
                <a:spcPct val="100000"/>
              </a:lnSpc>
              <a:spcBef>
                <a:spcPts val="0"/>
              </a:spcBef>
              <a:spcAft>
                <a:spcPts val="0"/>
              </a:spcAft>
              <a:buClr>
                <a:schemeClr val="dk1"/>
              </a:buClr>
              <a:buSzPts val="1600"/>
              <a:buFont typeface="Lato"/>
              <a:buNone/>
              <a:defRPr sz="2200" b="1" i="0" u="none" strike="noStrike" cap="none">
                <a:solidFill>
                  <a:schemeClr val="dk1"/>
                </a:solidFill>
                <a:latin typeface="Caudex"/>
                <a:ea typeface="Caudex"/>
                <a:cs typeface="Caudex"/>
                <a:sym typeface="Caudex"/>
              </a:defRPr>
            </a:lvl6pPr>
            <a:lvl7pPr marL="3200400" marR="0" lvl="6" indent="-330200" algn="l" rtl="0">
              <a:lnSpc>
                <a:spcPct val="100000"/>
              </a:lnSpc>
              <a:spcBef>
                <a:spcPts val="0"/>
              </a:spcBef>
              <a:spcAft>
                <a:spcPts val="0"/>
              </a:spcAft>
              <a:buClr>
                <a:schemeClr val="dk1"/>
              </a:buClr>
              <a:buSzPts val="1600"/>
              <a:buFont typeface="Lato"/>
              <a:buNone/>
              <a:defRPr sz="2200" b="1" i="0" u="none" strike="noStrike" cap="none">
                <a:solidFill>
                  <a:schemeClr val="dk1"/>
                </a:solidFill>
                <a:latin typeface="Caudex"/>
                <a:ea typeface="Caudex"/>
                <a:cs typeface="Caudex"/>
                <a:sym typeface="Caudex"/>
              </a:defRPr>
            </a:lvl7pPr>
            <a:lvl8pPr marL="3657600" marR="0" lvl="7" indent="-330200" algn="l" rtl="0">
              <a:lnSpc>
                <a:spcPct val="100000"/>
              </a:lnSpc>
              <a:spcBef>
                <a:spcPts val="0"/>
              </a:spcBef>
              <a:spcAft>
                <a:spcPts val="0"/>
              </a:spcAft>
              <a:buClr>
                <a:schemeClr val="dk1"/>
              </a:buClr>
              <a:buSzPts val="1600"/>
              <a:buFont typeface="Lato"/>
              <a:buNone/>
              <a:defRPr sz="2200" b="1" i="0" u="none" strike="noStrike" cap="none">
                <a:solidFill>
                  <a:schemeClr val="dk1"/>
                </a:solidFill>
                <a:latin typeface="Caudex"/>
                <a:ea typeface="Caudex"/>
                <a:cs typeface="Caudex"/>
                <a:sym typeface="Caudex"/>
              </a:defRPr>
            </a:lvl8pPr>
            <a:lvl9pPr marL="4114800" marR="0" lvl="8" indent="-330200" algn="l" rtl="0">
              <a:lnSpc>
                <a:spcPct val="100000"/>
              </a:lnSpc>
              <a:spcBef>
                <a:spcPts val="0"/>
              </a:spcBef>
              <a:spcAft>
                <a:spcPts val="0"/>
              </a:spcAft>
              <a:buClr>
                <a:schemeClr val="dk1"/>
              </a:buClr>
              <a:buSzPts val="1600"/>
              <a:buFont typeface="Lato"/>
              <a:buNone/>
              <a:defRPr sz="2200" b="1" i="0" u="none" strike="noStrike" cap="none">
                <a:solidFill>
                  <a:schemeClr val="dk1"/>
                </a:solidFill>
                <a:latin typeface="Caudex"/>
                <a:ea typeface="Caudex"/>
                <a:cs typeface="Caudex"/>
                <a:sym typeface="Caudex"/>
              </a:defRPr>
            </a:lvl9pPr>
          </a:lstStyle>
          <a:p>
            <a:pPr marL="285750" indent="-285750" algn="l">
              <a:buFont typeface="Wingdings" panose="05000000000000000000" pitchFamily="2" charset="2"/>
              <a:buChar char="Ø"/>
            </a:pPr>
            <a:endParaRPr lang="en-US" sz="1600" b="0" dirty="0">
              <a:latin typeface="Lato" panose="020F0502020204030203" pitchFamily="34" charset="0"/>
              <a:ea typeface="Lato" panose="020F0502020204030203" pitchFamily="34" charset="0"/>
              <a:cs typeface="Lato" panose="020F0502020204030203" pitchFamily="34" charset="0"/>
            </a:endParaRPr>
          </a:p>
          <a:p>
            <a:pPr marL="285750" indent="-285750" algn="l">
              <a:buFont typeface="Arial" panose="020B0604020202020204" pitchFamily="34" charset="0"/>
              <a:buChar char="•"/>
            </a:pPr>
            <a:r>
              <a:rPr lang="en-US" sz="1600" b="0" dirty="0">
                <a:latin typeface="Lato" panose="020F0502020204030203" pitchFamily="34" charset="0"/>
                <a:ea typeface="Lato" panose="020F0502020204030203" pitchFamily="34" charset="0"/>
                <a:cs typeface="Lato" panose="020F0502020204030203" pitchFamily="34" charset="0"/>
              </a:rPr>
              <a:t>The movement of the membrane is controlled by pressure difference of the cochlea’s internal fluids </a:t>
            </a:r>
          </a:p>
          <a:p>
            <a:pPr marL="0" indent="0" algn="l"/>
            <a:endParaRPr lang="en-US" sz="1600" b="0" dirty="0">
              <a:latin typeface="Lato" panose="020F0502020204030203" pitchFamily="34" charset="0"/>
              <a:ea typeface="Lato" panose="020F0502020204030203" pitchFamily="34" charset="0"/>
              <a:cs typeface="Lato" panose="020F0502020204030203" pitchFamily="34" charset="0"/>
            </a:endParaRPr>
          </a:p>
          <a:p>
            <a:pPr marL="285750" indent="-285750" algn="l">
              <a:buFont typeface="Arial" panose="020B0604020202020204" pitchFamily="34" charset="0"/>
              <a:buChar char="•"/>
            </a:pPr>
            <a:r>
              <a:rPr lang="en-US" sz="1600" b="0" dirty="0">
                <a:latin typeface="Lato" panose="020F0502020204030203" pitchFamily="34" charset="0"/>
                <a:ea typeface="Lato" panose="020F0502020204030203" pitchFamily="34" charset="0"/>
                <a:cs typeface="Lato" panose="020F0502020204030203" pitchFamily="34" charset="0"/>
              </a:rPr>
              <a:t>Each point of the basilar membrane is modeled as a simple damped harmonic oscillator with mass, damping, and stiffness that vary along the length of the membrane</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1CE98289-5627-EEE4-03BD-3D05DECAF4B6}"/>
                  </a:ext>
                </a:extLst>
              </p:cNvPr>
              <p:cNvSpPr txBox="1"/>
              <p:nvPr/>
            </p:nvSpPr>
            <p:spPr>
              <a:xfrm>
                <a:off x="1369100" y="3683610"/>
                <a:ext cx="3770416"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1" i="1" smtClean="0">
                          <a:solidFill>
                            <a:schemeClr val="tx1"/>
                          </a:solidFill>
                          <a:latin typeface="Cambria Math" panose="02040503050406030204" pitchFamily="18" charset="0"/>
                        </a:rPr>
                        <m:t>𝒎</m:t>
                      </m:r>
                      <m:d>
                        <m:dPr>
                          <m:ctrlPr>
                            <a:rPr lang="en-GB" b="1" i="1">
                              <a:solidFill>
                                <a:schemeClr val="tx1"/>
                              </a:solidFill>
                              <a:latin typeface="Cambria Math" panose="02040503050406030204" pitchFamily="18" charset="0"/>
                            </a:rPr>
                          </m:ctrlPr>
                        </m:dPr>
                        <m:e>
                          <m:r>
                            <a:rPr lang="en-US" b="1" i="1">
                              <a:solidFill>
                                <a:schemeClr val="tx1"/>
                              </a:solidFill>
                              <a:latin typeface="Cambria Math" panose="02040503050406030204" pitchFamily="18" charset="0"/>
                            </a:rPr>
                            <m:t>𝒙</m:t>
                          </m:r>
                        </m:e>
                      </m:d>
                      <m:sSub>
                        <m:sSubPr>
                          <m:ctrlPr>
                            <a:rPr lang="en-GB" b="1" i="1">
                              <a:solidFill>
                                <a:schemeClr val="tx1"/>
                              </a:solidFill>
                              <a:latin typeface="Cambria Math" panose="02040503050406030204" pitchFamily="18" charset="0"/>
                            </a:rPr>
                          </m:ctrlPr>
                        </m:sSubPr>
                        <m:e>
                          <m:r>
                            <m:rPr>
                              <m:nor/>
                            </m:rPr>
                            <a:rPr lang="el-GR" b="1">
                              <a:solidFill>
                                <a:schemeClr val="tx1"/>
                              </a:solidFill>
                            </a:rPr>
                            <m:t>η</m:t>
                          </m:r>
                        </m:e>
                        <m:sub>
                          <m:r>
                            <a:rPr lang="en-US" b="1" i="1">
                              <a:solidFill>
                                <a:schemeClr val="tx1"/>
                              </a:solidFill>
                              <a:latin typeface="Cambria Math" panose="02040503050406030204" pitchFamily="18" charset="0"/>
                            </a:rPr>
                            <m:t>𝒕𝒕</m:t>
                          </m:r>
                        </m:sub>
                      </m:sSub>
                      <m:r>
                        <a:rPr lang="en-US" b="1" i="1">
                          <a:solidFill>
                            <a:schemeClr val="tx1"/>
                          </a:solidFill>
                          <a:latin typeface="Cambria Math" panose="02040503050406030204" pitchFamily="18" charset="0"/>
                        </a:rPr>
                        <m:t>+</m:t>
                      </m:r>
                      <m:r>
                        <a:rPr lang="en-US" b="1" i="1">
                          <a:solidFill>
                            <a:schemeClr val="tx1"/>
                          </a:solidFill>
                          <a:latin typeface="Cambria Math" panose="02040503050406030204" pitchFamily="18" charset="0"/>
                        </a:rPr>
                        <m:t>𝒓</m:t>
                      </m:r>
                      <m:d>
                        <m:dPr>
                          <m:ctrlPr>
                            <a:rPr lang="en-GB" b="1" i="1">
                              <a:solidFill>
                                <a:schemeClr val="tx1"/>
                              </a:solidFill>
                              <a:latin typeface="Cambria Math" panose="02040503050406030204" pitchFamily="18" charset="0"/>
                            </a:rPr>
                          </m:ctrlPr>
                        </m:dPr>
                        <m:e>
                          <m:r>
                            <a:rPr lang="en-US" b="1" i="1">
                              <a:solidFill>
                                <a:schemeClr val="tx1"/>
                              </a:solidFill>
                              <a:latin typeface="Cambria Math" panose="02040503050406030204" pitchFamily="18" charset="0"/>
                            </a:rPr>
                            <m:t>𝒙</m:t>
                          </m:r>
                        </m:e>
                      </m:d>
                      <m:sSub>
                        <m:sSubPr>
                          <m:ctrlPr>
                            <a:rPr lang="en-GB" b="1" i="1">
                              <a:solidFill>
                                <a:schemeClr val="tx1"/>
                              </a:solidFill>
                              <a:latin typeface="Cambria Math" panose="02040503050406030204" pitchFamily="18" charset="0"/>
                            </a:rPr>
                          </m:ctrlPr>
                        </m:sSubPr>
                        <m:e>
                          <m:r>
                            <m:rPr>
                              <m:nor/>
                            </m:rPr>
                            <a:rPr lang="el-GR" b="1">
                              <a:solidFill>
                                <a:schemeClr val="tx1"/>
                              </a:solidFill>
                            </a:rPr>
                            <m:t>η</m:t>
                          </m:r>
                        </m:e>
                        <m:sub>
                          <m:r>
                            <a:rPr lang="en-US" b="1" i="1">
                              <a:solidFill>
                                <a:schemeClr val="tx1"/>
                              </a:solidFill>
                              <a:latin typeface="Cambria Math" panose="02040503050406030204" pitchFamily="18" charset="0"/>
                            </a:rPr>
                            <m:t>𝒕</m:t>
                          </m:r>
                        </m:sub>
                      </m:sSub>
                      <m:r>
                        <a:rPr lang="en-US" b="1" i="1">
                          <a:solidFill>
                            <a:schemeClr val="tx1"/>
                          </a:solidFill>
                          <a:latin typeface="Cambria Math" panose="02040503050406030204" pitchFamily="18" charset="0"/>
                        </a:rPr>
                        <m:t>+</m:t>
                      </m:r>
                      <m:r>
                        <a:rPr lang="en-US" b="1" i="1">
                          <a:solidFill>
                            <a:schemeClr val="tx1"/>
                          </a:solidFill>
                          <a:latin typeface="Cambria Math" panose="02040503050406030204" pitchFamily="18" charset="0"/>
                        </a:rPr>
                        <m:t>𝒌</m:t>
                      </m:r>
                      <m:d>
                        <m:dPr>
                          <m:ctrlPr>
                            <a:rPr lang="en-US" b="1" i="1">
                              <a:solidFill>
                                <a:schemeClr val="tx1"/>
                              </a:solidFill>
                              <a:latin typeface="Cambria Math" panose="02040503050406030204" pitchFamily="18" charset="0"/>
                            </a:rPr>
                          </m:ctrlPr>
                        </m:dPr>
                        <m:e>
                          <m:r>
                            <a:rPr lang="en-US" b="1" i="1">
                              <a:solidFill>
                                <a:schemeClr val="tx1"/>
                              </a:solidFill>
                              <a:latin typeface="Cambria Math" panose="02040503050406030204" pitchFamily="18" charset="0"/>
                            </a:rPr>
                            <m:t>𝒙</m:t>
                          </m:r>
                        </m:e>
                      </m:d>
                      <m:r>
                        <m:rPr>
                          <m:nor/>
                        </m:rPr>
                        <a:rPr lang="el-GR" b="1">
                          <a:solidFill>
                            <a:schemeClr val="tx1"/>
                          </a:solidFill>
                        </a:rPr>
                        <m:t>η</m:t>
                      </m:r>
                      <m:r>
                        <a:rPr lang="en-US" b="1" i="1" smtClean="0">
                          <a:solidFill>
                            <a:schemeClr val="tx1"/>
                          </a:solidFill>
                          <a:latin typeface="Cambria Math" panose="02040503050406030204" pitchFamily="18" charset="0"/>
                        </a:rPr>
                        <m:t>=</m:t>
                      </m:r>
                      <m:sSub>
                        <m:sSubPr>
                          <m:ctrlPr>
                            <a:rPr lang="en-GB" b="1" i="1">
                              <a:solidFill>
                                <a:schemeClr val="tx1"/>
                              </a:solidFill>
                              <a:latin typeface="Cambria Math" panose="02040503050406030204" pitchFamily="18" charset="0"/>
                            </a:rPr>
                          </m:ctrlPr>
                        </m:sSubPr>
                        <m:e>
                          <m:r>
                            <a:rPr lang="en-US" b="1" i="1">
                              <a:solidFill>
                                <a:schemeClr val="tx1"/>
                              </a:solidFill>
                              <a:latin typeface="Cambria Math" panose="02040503050406030204" pitchFamily="18" charset="0"/>
                            </a:rPr>
                            <m:t>𝒑</m:t>
                          </m:r>
                        </m:e>
                        <m:sub>
                          <m:r>
                            <a:rPr lang="en-US" b="1" i="1">
                              <a:solidFill>
                                <a:schemeClr val="tx1"/>
                              </a:solidFill>
                              <a:latin typeface="Cambria Math" panose="02040503050406030204" pitchFamily="18" charset="0"/>
                            </a:rPr>
                            <m:t>𝟐</m:t>
                          </m:r>
                        </m:sub>
                      </m:sSub>
                      <m:r>
                        <a:rPr lang="en-US" b="1" i="1">
                          <a:solidFill>
                            <a:schemeClr val="tx1"/>
                          </a:solidFill>
                          <a:latin typeface="Cambria Math" panose="02040503050406030204" pitchFamily="18" charset="0"/>
                        </a:rPr>
                        <m:t>−</m:t>
                      </m:r>
                      <m:sSub>
                        <m:sSubPr>
                          <m:ctrlPr>
                            <a:rPr lang="en-GB" b="1" i="1">
                              <a:solidFill>
                                <a:schemeClr val="tx1"/>
                              </a:solidFill>
                              <a:latin typeface="Cambria Math" panose="02040503050406030204" pitchFamily="18" charset="0"/>
                            </a:rPr>
                          </m:ctrlPr>
                        </m:sSubPr>
                        <m:e>
                          <m:r>
                            <a:rPr lang="en-US" b="1" i="1">
                              <a:solidFill>
                                <a:schemeClr val="tx1"/>
                              </a:solidFill>
                              <a:latin typeface="Cambria Math" panose="02040503050406030204" pitchFamily="18" charset="0"/>
                            </a:rPr>
                            <m:t>𝒑</m:t>
                          </m:r>
                        </m:e>
                        <m:sub>
                          <m:r>
                            <a:rPr lang="en-US" b="1" i="1">
                              <a:solidFill>
                                <a:schemeClr val="tx1"/>
                              </a:solidFill>
                              <a:latin typeface="Cambria Math" panose="02040503050406030204" pitchFamily="18" charset="0"/>
                            </a:rPr>
                            <m:t>𝟏</m:t>
                          </m:r>
                        </m:sub>
                      </m:sSub>
                    </m:oMath>
                  </m:oMathPara>
                </a14:m>
                <a:endParaRPr lang="en-GB" b="1" dirty="0">
                  <a:solidFill>
                    <a:schemeClr val="tx1"/>
                  </a:solidFill>
                </a:endParaRPr>
              </a:p>
            </p:txBody>
          </p:sp>
        </mc:Choice>
        <mc:Fallback xmlns="">
          <p:sp>
            <p:nvSpPr>
              <p:cNvPr id="5" name="TextBox 4">
                <a:extLst>
                  <a:ext uri="{FF2B5EF4-FFF2-40B4-BE49-F238E27FC236}">
                    <a16:creationId xmlns:a16="http://schemas.microsoft.com/office/drawing/2014/main" id="{1CE98289-5627-EEE4-03BD-3D05DECAF4B6}"/>
                  </a:ext>
                </a:extLst>
              </p:cNvPr>
              <p:cNvSpPr txBox="1">
                <a:spLocks noRot="1" noChangeAspect="1" noMove="1" noResize="1" noEditPoints="1" noAdjustHandles="1" noChangeArrowheads="1" noChangeShapeType="1" noTextEdit="1"/>
              </p:cNvSpPr>
              <p:nvPr/>
            </p:nvSpPr>
            <p:spPr>
              <a:xfrm>
                <a:off x="1369100" y="3683610"/>
                <a:ext cx="3770416" cy="307777"/>
              </a:xfrm>
              <a:prstGeom prst="rect">
                <a:avLst/>
              </a:prstGeom>
              <a:blipFill>
                <a:blip r:embed="rId3"/>
                <a:stretch>
                  <a:fillRect b="-3922"/>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5F3140DE-285F-2A9F-BBA6-4718E9B1B6B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805293" y="782780"/>
            <a:ext cx="1187409" cy="2386406"/>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1325D86-C9B1-2C8A-05AE-4B445535858C}"/>
                  </a:ext>
                </a:extLst>
              </p:cNvPr>
              <p:cNvSpPr txBox="1"/>
              <p:nvPr/>
            </p:nvSpPr>
            <p:spPr>
              <a:xfrm>
                <a:off x="5320223" y="3252725"/>
                <a:ext cx="2672479" cy="1169551"/>
              </a:xfrm>
              <a:prstGeom prst="rect">
                <a:avLst/>
              </a:prstGeom>
              <a:noFill/>
              <a:ln>
                <a:solidFill>
                  <a:schemeClr val="tx1"/>
                </a:solidFill>
              </a:ln>
            </p:spPr>
            <p:txBody>
              <a:bodyPr wrap="square" rtlCol="0">
                <a:spAutoFit/>
              </a:bodyPr>
              <a:lstStyle/>
              <a:p>
                <a:r>
                  <a:rPr lang="en-US" dirty="0">
                    <a:latin typeface="Lato" panose="020F0502020204030203" pitchFamily="34" charset="0"/>
                    <a:ea typeface="Lato" panose="020F0502020204030203" pitchFamily="34" charset="0"/>
                    <a:cs typeface="Lato" panose="020F0502020204030203" pitchFamily="34" charset="0"/>
                  </a:rPr>
                  <a:t>Where:</a:t>
                </a:r>
              </a:p>
              <a:p>
                <a14:m>
                  <m:oMath xmlns:m="http://schemas.openxmlformats.org/officeDocument/2006/math">
                    <m:r>
                      <a:rPr lang="en-US" b="0" i="1" smtClean="0">
                        <a:latin typeface="Cambria Math" panose="02040503050406030204" pitchFamily="18" charset="0"/>
                      </a:rPr>
                      <m:t>𝑚</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oMath>
                </a14:m>
                <a:r>
                  <a:rPr lang="en-GB" dirty="0">
                    <a:latin typeface="Lato" panose="020F0502020204030203" pitchFamily="34" charset="0"/>
                    <a:ea typeface="Lato" panose="020F0502020204030203" pitchFamily="34" charset="0"/>
                    <a:cs typeface="Lato" panose="020F0502020204030203" pitchFamily="34" charset="0"/>
                  </a:rPr>
                  <a:t> mass per unit area</a:t>
                </a:r>
              </a:p>
              <a:p>
                <a14:m>
                  <m:oMath xmlns:m="http://schemas.openxmlformats.org/officeDocument/2006/math">
                    <m:r>
                      <a:rPr lang="en-US" b="0" i="1" smtClean="0">
                        <a:latin typeface="Cambria Math" panose="02040503050406030204" pitchFamily="18" charset="0"/>
                      </a:rPr>
                      <m:t>𝑟</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oMath>
                </a14:m>
                <a:r>
                  <a:rPr lang="en-GB" dirty="0">
                    <a:latin typeface="Lato" panose="020F0502020204030203" pitchFamily="34" charset="0"/>
                    <a:ea typeface="Lato" panose="020F0502020204030203" pitchFamily="34" charset="0"/>
                    <a:cs typeface="Lato" panose="020F0502020204030203" pitchFamily="34" charset="0"/>
                  </a:rPr>
                  <a:t> damping coefficient</a:t>
                </a:r>
              </a:p>
              <a:p>
                <a14:m>
                  <m:oMath xmlns:m="http://schemas.openxmlformats.org/officeDocument/2006/math">
                    <m:r>
                      <a:rPr lang="en-US" b="0" i="1" smtClean="0">
                        <a:latin typeface="Cambria Math" panose="02040503050406030204" pitchFamily="18" charset="0"/>
                      </a:rPr>
                      <m:t>𝑘</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oMath>
                </a14:m>
                <a:r>
                  <a:rPr lang="en-GB" dirty="0">
                    <a:latin typeface="Lato" panose="020F0502020204030203" pitchFamily="34" charset="0"/>
                    <a:ea typeface="Lato" panose="020F0502020204030203" pitchFamily="34" charset="0"/>
                    <a:cs typeface="Lato" panose="020F0502020204030203" pitchFamily="34" charset="0"/>
                  </a:rPr>
                  <a:t> </a:t>
                </a:r>
                <a14:m>
                  <m:oMath xmlns:m="http://schemas.openxmlformats.org/officeDocument/2006/math">
                    <m:r>
                      <m:rPr>
                        <m:sty m:val="p"/>
                      </m:rPr>
                      <a:rPr lang="en-US">
                        <a:latin typeface="Cambria Math" panose="02040503050406030204" pitchFamily="18" charset="0"/>
                      </a:rPr>
                      <m:t>stiffness</m:t>
                    </m:r>
                  </m:oMath>
                </a14:m>
                <a:endParaRPr lang="en-GB" dirty="0">
                  <a:latin typeface="Lato" panose="020F0502020204030203" pitchFamily="34" charset="0"/>
                  <a:ea typeface="Lato" panose="020F0502020204030203" pitchFamily="34" charset="0"/>
                  <a:cs typeface="Lato" panose="020F0502020204030203" pitchFamily="34" charset="0"/>
                </a:endParaRPr>
              </a:p>
              <a:p>
                <a:r>
                  <a:rPr lang="el-GR" dirty="0">
                    <a:latin typeface="Lato" panose="020F0502020204030203" pitchFamily="34" charset="0"/>
                    <a:ea typeface="Lato" panose="020F0502020204030203" pitchFamily="34" charset="0"/>
                    <a:cs typeface="Lato" panose="020F0502020204030203" pitchFamily="34" charset="0"/>
                  </a:rPr>
                  <a:t>η</a:t>
                </a:r>
                <a:r>
                  <a:rPr lang="en-US" dirty="0">
                    <a:latin typeface="Lato" panose="020F0502020204030203" pitchFamily="34" charset="0"/>
                    <a:ea typeface="Lato" panose="020F0502020204030203" pitchFamily="34" charset="0"/>
                    <a:cs typeface="Lato" panose="020F0502020204030203" pitchFamily="34" charset="0"/>
                  </a:rPr>
                  <a:t> : amplitude of displacement</a:t>
                </a:r>
                <a:endParaRPr lang="en-GB" dirty="0">
                  <a:latin typeface="Lato" panose="020F0502020204030203" pitchFamily="34" charset="0"/>
                  <a:ea typeface="Lato" panose="020F0502020204030203" pitchFamily="34" charset="0"/>
                  <a:cs typeface="Lato" panose="020F0502020204030203" pitchFamily="34" charset="0"/>
                </a:endParaRPr>
              </a:p>
            </p:txBody>
          </p:sp>
        </mc:Choice>
        <mc:Fallback xmlns="">
          <p:sp>
            <p:nvSpPr>
              <p:cNvPr id="7" name="TextBox 6">
                <a:extLst>
                  <a:ext uri="{FF2B5EF4-FFF2-40B4-BE49-F238E27FC236}">
                    <a16:creationId xmlns:a16="http://schemas.microsoft.com/office/drawing/2014/main" id="{D1325D86-C9B1-2C8A-05AE-4B445535858C}"/>
                  </a:ext>
                </a:extLst>
              </p:cNvPr>
              <p:cNvSpPr txBox="1">
                <a:spLocks noRot="1" noChangeAspect="1" noMove="1" noResize="1" noEditPoints="1" noAdjustHandles="1" noChangeArrowheads="1" noChangeShapeType="1" noTextEdit="1"/>
              </p:cNvSpPr>
              <p:nvPr/>
            </p:nvSpPr>
            <p:spPr>
              <a:xfrm>
                <a:off x="5320223" y="3252725"/>
                <a:ext cx="2672479" cy="1169551"/>
              </a:xfrm>
              <a:prstGeom prst="rect">
                <a:avLst/>
              </a:prstGeom>
              <a:blipFill>
                <a:blip r:embed="rId5"/>
                <a:stretch>
                  <a:fillRect l="-455" t="-518" b="-4145"/>
                </a:stretch>
              </a:blipFill>
              <a:ln>
                <a:solidFill>
                  <a:schemeClr val="tx1"/>
                </a:solidFill>
              </a:ln>
            </p:spPr>
            <p:txBody>
              <a:bodyPr/>
              <a:lstStyle/>
              <a:p>
                <a:r>
                  <a:rPr lang="en-US">
                    <a:noFill/>
                  </a:rPr>
                  <a:t> </a:t>
                </a:r>
              </a:p>
            </p:txBody>
          </p:sp>
        </mc:Fallback>
      </mc:AlternateContent>
      <p:sp>
        <p:nvSpPr>
          <p:cNvPr id="8" name="Google Shape;495;p50">
            <a:extLst>
              <a:ext uri="{FF2B5EF4-FFF2-40B4-BE49-F238E27FC236}">
                <a16:creationId xmlns:a16="http://schemas.microsoft.com/office/drawing/2014/main" id="{57B0931C-210B-58F6-8958-04BBFF634568}"/>
              </a:ext>
            </a:extLst>
          </p:cNvPr>
          <p:cNvSpPr txBox="1">
            <a:spLocks/>
          </p:cNvSpPr>
          <p:nvPr/>
        </p:nvSpPr>
        <p:spPr>
          <a:xfrm>
            <a:off x="998865" y="2849036"/>
            <a:ext cx="4071306" cy="80737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000"/>
              <a:buFont typeface="Caudex"/>
              <a:buNone/>
              <a:defRPr sz="1000" b="1" i="0" u="none" strike="noStrike" cap="none">
                <a:solidFill>
                  <a:schemeClr val="dk1"/>
                </a:solidFill>
                <a:latin typeface="Caudex"/>
                <a:ea typeface="Caudex"/>
                <a:cs typeface="Caudex"/>
                <a:sym typeface="Caudex"/>
              </a:defRPr>
            </a:lvl1pPr>
            <a:lvl2pPr marL="914400" marR="0" lvl="1" indent="-330200" algn="ctr" rtl="0">
              <a:lnSpc>
                <a:spcPct val="100000"/>
              </a:lnSpc>
              <a:spcBef>
                <a:spcPts val="0"/>
              </a:spcBef>
              <a:spcAft>
                <a:spcPts val="0"/>
              </a:spcAft>
              <a:buClr>
                <a:schemeClr val="dk1"/>
              </a:buClr>
              <a:buSzPts val="1000"/>
              <a:buFont typeface="Caudex"/>
              <a:buNone/>
              <a:defRPr sz="1000" b="1" i="0" u="none" strike="noStrike" cap="none">
                <a:solidFill>
                  <a:schemeClr val="dk1"/>
                </a:solidFill>
                <a:latin typeface="Caudex"/>
                <a:ea typeface="Caudex"/>
                <a:cs typeface="Caudex"/>
                <a:sym typeface="Caudex"/>
              </a:defRPr>
            </a:lvl2pPr>
            <a:lvl3pPr marL="1371600" marR="0" lvl="2" indent="-330200" algn="ctr" rtl="0">
              <a:lnSpc>
                <a:spcPct val="100000"/>
              </a:lnSpc>
              <a:spcBef>
                <a:spcPts val="0"/>
              </a:spcBef>
              <a:spcAft>
                <a:spcPts val="0"/>
              </a:spcAft>
              <a:buClr>
                <a:schemeClr val="dk1"/>
              </a:buClr>
              <a:buSzPts val="1000"/>
              <a:buFont typeface="Caudex"/>
              <a:buNone/>
              <a:defRPr sz="1000" b="1" i="0" u="none" strike="noStrike" cap="none">
                <a:solidFill>
                  <a:schemeClr val="dk1"/>
                </a:solidFill>
                <a:latin typeface="Caudex"/>
                <a:ea typeface="Caudex"/>
                <a:cs typeface="Caudex"/>
                <a:sym typeface="Caudex"/>
              </a:defRPr>
            </a:lvl3pPr>
            <a:lvl4pPr marL="1828800" marR="0" lvl="3" indent="-330200" algn="ctr" rtl="0">
              <a:lnSpc>
                <a:spcPct val="100000"/>
              </a:lnSpc>
              <a:spcBef>
                <a:spcPts val="0"/>
              </a:spcBef>
              <a:spcAft>
                <a:spcPts val="0"/>
              </a:spcAft>
              <a:buClr>
                <a:schemeClr val="dk1"/>
              </a:buClr>
              <a:buSzPts val="1000"/>
              <a:buFont typeface="Caudex"/>
              <a:buNone/>
              <a:defRPr sz="1000" b="1" i="0" u="none" strike="noStrike" cap="none">
                <a:solidFill>
                  <a:schemeClr val="dk1"/>
                </a:solidFill>
                <a:latin typeface="Caudex"/>
                <a:ea typeface="Caudex"/>
                <a:cs typeface="Caudex"/>
                <a:sym typeface="Caudex"/>
              </a:defRPr>
            </a:lvl4pPr>
            <a:lvl5pPr marL="2286000" marR="0" lvl="4" indent="-330200" algn="ctr" rtl="0">
              <a:lnSpc>
                <a:spcPct val="100000"/>
              </a:lnSpc>
              <a:spcBef>
                <a:spcPts val="0"/>
              </a:spcBef>
              <a:spcAft>
                <a:spcPts val="0"/>
              </a:spcAft>
              <a:buClr>
                <a:schemeClr val="dk1"/>
              </a:buClr>
              <a:buSzPts val="1000"/>
              <a:buFont typeface="Caudex"/>
              <a:buNone/>
              <a:defRPr sz="1000" b="1" i="0" u="none" strike="noStrike" cap="none">
                <a:solidFill>
                  <a:schemeClr val="dk1"/>
                </a:solidFill>
                <a:latin typeface="Caudex"/>
                <a:ea typeface="Caudex"/>
                <a:cs typeface="Caudex"/>
                <a:sym typeface="Caudex"/>
              </a:defRPr>
            </a:lvl5pPr>
            <a:lvl6pPr marL="2743200" marR="0" lvl="5" indent="-330200" algn="ctr" rtl="0">
              <a:lnSpc>
                <a:spcPct val="100000"/>
              </a:lnSpc>
              <a:spcBef>
                <a:spcPts val="0"/>
              </a:spcBef>
              <a:spcAft>
                <a:spcPts val="0"/>
              </a:spcAft>
              <a:buClr>
                <a:schemeClr val="dk1"/>
              </a:buClr>
              <a:buSzPts val="1000"/>
              <a:buFont typeface="Caudex"/>
              <a:buNone/>
              <a:defRPr sz="1000" b="1" i="0" u="none" strike="noStrike" cap="none">
                <a:solidFill>
                  <a:schemeClr val="dk1"/>
                </a:solidFill>
                <a:latin typeface="Caudex"/>
                <a:ea typeface="Caudex"/>
                <a:cs typeface="Caudex"/>
                <a:sym typeface="Caudex"/>
              </a:defRPr>
            </a:lvl6pPr>
            <a:lvl7pPr marL="3200400" marR="0" lvl="6" indent="-330200" algn="ctr" rtl="0">
              <a:lnSpc>
                <a:spcPct val="100000"/>
              </a:lnSpc>
              <a:spcBef>
                <a:spcPts val="0"/>
              </a:spcBef>
              <a:spcAft>
                <a:spcPts val="0"/>
              </a:spcAft>
              <a:buClr>
                <a:schemeClr val="dk1"/>
              </a:buClr>
              <a:buSzPts val="1000"/>
              <a:buFont typeface="Caudex"/>
              <a:buNone/>
              <a:defRPr sz="1000" b="1" i="0" u="none" strike="noStrike" cap="none">
                <a:solidFill>
                  <a:schemeClr val="dk1"/>
                </a:solidFill>
                <a:latin typeface="Caudex"/>
                <a:ea typeface="Caudex"/>
                <a:cs typeface="Caudex"/>
                <a:sym typeface="Caudex"/>
              </a:defRPr>
            </a:lvl7pPr>
            <a:lvl8pPr marL="3657600" marR="0" lvl="7" indent="-330200" algn="ctr" rtl="0">
              <a:lnSpc>
                <a:spcPct val="100000"/>
              </a:lnSpc>
              <a:spcBef>
                <a:spcPts val="0"/>
              </a:spcBef>
              <a:spcAft>
                <a:spcPts val="0"/>
              </a:spcAft>
              <a:buClr>
                <a:schemeClr val="dk1"/>
              </a:buClr>
              <a:buSzPts val="1000"/>
              <a:buFont typeface="Caudex"/>
              <a:buNone/>
              <a:defRPr sz="1000" b="1" i="0" u="none" strike="noStrike" cap="none">
                <a:solidFill>
                  <a:schemeClr val="dk1"/>
                </a:solidFill>
                <a:latin typeface="Caudex"/>
                <a:ea typeface="Caudex"/>
                <a:cs typeface="Caudex"/>
                <a:sym typeface="Caudex"/>
              </a:defRPr>
            </a:lvl8pPr>
            <a:lvl9pPr marL="4114800" marR="0" lvl="8" indent="-330200" algn="ctr" rtl="0">
              <a:lnSpc>
                <a:spcPct val="100000"/>
              </a:lnSpc>
              <a:spcBef>
                <a:spcPts val="0"/>
              </a:spcBef>
              <a:spcAft>
                <a:spcPts val="0"/>
              </a:spcAft>
              <a:buClr>
                <a:schemeClr val="dk1"/>
              </a:buClr>
              <a:buSzPts val="1000"/>
              <a:buFont typeface="Caudex"/>
              <a:buNone/>
              <a:defRPr sz="1000" b="1" i="0" u="none" strike="noStrike" cap="none">
                <a:solidFill>
                  <a:schemeClr val="dk1"/>
                </a:solidFill>
                <a:latin typeface="Caudex"/>
                <a:ea typeface="Caudex"/>
                <a:cs typeface="Caudex"/>
                <a:sym typeface="Caudex"/>
              </a:defRPr>
            </a:lvl9pPr>
          </a:lstStyle>
          <a:p>
            <a:pPr marL="285750" indent="-285750">
              <a:buFont typeface="Wingdings" panose="05000000000000000000" pitchFamily="2" charset="2"/>
              <a:buChar char="Ø"/>
            </a:pPr>
            <a:r>
              <a:rPr lang="en-US" sz="1600" b="0" dirty="0">
                <a:latin typeface="Lato" panose="020F0502020204030203" pitchFamily="34" charset="0"/>
                <a:ea typeface="Lato" panose="020F0502020204030203" pitchFamily="34" charset="0"/>
                <a:cs typeface="Lato" panose="020F0502020204030203" pitchFamily="34" charset="0"/>
              </a:rPr>
              <a:t>By combining the fluids equation of the upper and lower chamber with the harmonic oscillator equation:</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85" name="Google Shape;485;p49"/>
              <p:cNvSpPr txBox="1">
                <a:spLocks noGrp="1"/>
              </p:cNvSpPr>
              <p:nvPr>
                <p:ph type="body" idx="1"/>
              </p:nvPr>
            </p:nvSpPr>
            <p:spPr>
              <a:xfrm>
                <a:off x="965002" y="1539240"/>
                <a:ext cx="4887158" cy="1032510"/>
              </a:xfrm>
              <a:prstGeom prst="rect">
                <a:avLst/>
              </a:prstGeom>
            </p:spPr>
            <p:txBody>
              <a:bodyPr spcFirstLastPara="1" wrap="square" lIns="91425" tIns="91425" rIns="91425" bIns="91425" anchor="ctr" anchorCtr="0">
                <a:noAutofit/>
              </a:bodyPr>
              <a:lstStyle/>
              <a:p>
                <a:pPr marL="285750" lvl="0" indent="-285750" algn="l" rtl="0">
                  <a:spcBef>
                    <a:spcPts val="0"/>
                  </a:spcBef>
                  <a:spcAft>
                    <a:spcPts val="0"/>
                  </a:spcAft>
                  <a:buFont typeface="Wingdings" panose="05000000000000000000" pitchFamily="2" charset="2"/>
                  <a:buChar char="Ø"/>
                </a:pPr>
                <a:r>
                  <a:rPr lang="en-US" sz="1800" dirty="0"/>
                  <a:t>Considering the response of the membrane for single input tone  </a:t>
                </a:r>
                <a14:m>
                  <m:oMath xmlns:m="http://schemas.openxmlformats.org/officeDocument/2006/math">
                    <m:r>
                      <a:rPr lang="en-US" sz="1400" b="1" i="1" smtClean="0">
                        <a:solidFill>
                          <a:schemeClr val="tx1"/>
                        </a:solidFill>
                        <a:latin typeface="Cambria Math" panose="02040503050406030204" pitchFamily="18" charset="0"/>
                      </a:rPr>
                      <m:t>𝑭</m:t>
                    </m:r>
                    <m:sSup>
                      <m:sSupPr>
                        <m:ctrlPr>
                          <a:rPr lang="en-GB" sz="1400" b="1" i="1" smtClean="0">
                            <a:solidFill>
                              <a:schemeClr val="tx1"/>
                            </a:solidFill>
                            <a:latin typeface="Cambria Math" panose="02040503050406030204" pitchFamily="18" charset="0"/>
                          </a:rPr>
                        </m:ctrlPr>
                      </m:sSupPr>
                      <m:e>
                        <m:r>
                          <a:rPr lang="en-US" sz="1400" b="1" i="1">
                            <a:solidFill>
                              <a:schemeClr val="tx1"/>
                            </a:solidFill>
                            <a:latin typeface="Cambria Math" panose="02040503050406030204" pitchFamily="18" charset="0"/>
                          </a:rPr>
                          <m:t>𝒆</m:t>
                        </m:r>
                      </m:e>
                      <m:sup>
                        <m:r>
                          <a:rPr lang="en-US" sz="1400" b="1" i="1">
                            <a:solidFill>
                              <a:schemeClr val="tx1"/>
                            </a:solidFill>
                            <a:latin typeface="Cambria Math" panose="02040503050406030204" pitchFamily="18" charset="0"/>
                          </a:rPr>
                          <m:t>𝒋</m:t>
                        </m:r>
                        <m:r>
                          <a:rPr lang="en-US" sz="1400" b="1" i="1">
                            <a:solidFill>
                              <a:schemeClr val="tx1"/>
                            </a:solidFill>
                            <a:latin typeface="Cambria Math" panose="02040503050406030204" pitchFamily="18" charset="0"/>
                          </a:rPr>
                          <m:t>𝝎</m:t>
                        </m:r>
                        <m:r>
                          <a:rPr lang="en-US" sz="1400" b="1" i="1">
                            <a:solidFill>
                              <a:schemeClr val="tx1"/>
                            </a:solidFill>
                            <a:latin typeface="Cambria Math" panose="02040503050406030204" pitchFamily="18" charset="0"/>
                          </a:rPr>
                          <m:t>𝒕</m:t>
                        </m:r>
                      </m:sup>
                    </m:sSup>
                  </m:oMath>
                </a14:m>
                <a:r>
                  <a:rPr lang="en-US" sz="1400" dirty="0"/>
                  <a:t> </a:t>
                </a:r>
                <a:endParaRPr lang="en-US" sz="1800" dirty="0"/>
              </a:p>
              <a:p>
                <a:pPr marL="285750" lvl="0" indent="-285750" algn="l" rtl="0">
                  <a:spcBef>
                    <a:spcPts val="0"/>
                  </a:spcBef>
                  <a:spcAft>
                    <a:spcPts val="0"/>
                  </a:spcAft>
                  <a:buFont typeface="Wingdings" panose="05000000000000000000" pitchFamily="2" charset="2"/>
                  <a:buChar char="Ø"/>
                </a:pPr>
                <a:r>
                  <a:rPr lang="en-US" sz="1800" dirty="0"/>
                  <a:t>The PDE becomes:	</a:t>
                </a:r>
              </a:p>
            </p:txBody>
          </p:sp>
        </mc:Choice>
        <mc:Fallback xmlns="">
          <p:sp>
            <p:nvSpPr>
              <p:cNvPr id="485" name="Google Shape;485;p49"/>
              <p:cNvSpPr txBox="1">
                <a:spLocks noGrp="1" noRot="1" noChangeAspect="1" noMove="1" noResize="1" noEditPoints="1" noAdjustHandles="1" noChangeArrowheads="1" noChangeShapeType="1" noTextEdit="1"/>
              </p:cNvSpPr>
              <p:nvPr>
                <p:ph type="body" idx="1"/>
              </p:nvPr>
            </p:nvSpPr>
            <p:spPr>
              <a:xfrm>
                <a:off x="965002" y="1539240"/>
                <a:ext cx="4887158" cy="1032510"/>
              </a:xfrm>
              <a:prstGeom prst="rect">
                <a:avLst/>
              </a:prstGeom>
              <a:blipFill>
                <a:blip r:embed="rId3"/>
                <a:stretch>
                  <a:fillRect l="-374" r="-623" b="-3550"/>
                </a:stretch>
              </a:blipFill>
            </p:spPr>
            <p:txBody>
              <a:bodyPr/>
              <a:lstStyle/>
              <a:p>
                <a:r>
                  <a:rPr lang="en-US">
                    <a:noFill/>
                  </a:rPr>
                  <a:t> </a:t>
                </a:r>
              </a:p>
            </p:txBody>
          </p:sp>
        </mc:Fallback>
      </mc:AlternateContent>
      <p:sp>
        <p:nvSpPr>
          <p:cNvPr id="489" name="Google Shape;489;p49"/>
          <p:cNvSpPr txBox="1">
            <a:spLocks noGrp="1"/>
          </p:cNvSpPr>
          <p:nvPr>
            <p:ph type="subTitle" idx="2"/>
          </p:nvPr>
        </p:nvSpPr>
        <p:spPr>
          <a:xfrm rot="5400000">
            <a:off x="7981950" y="850448"/>
            <a:ext cx="1097400" cy="274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How We Hear</a:t>
            </a:r>
            <a:endParaRPr dirty="0"/>
          </a:p>
        </p:txBody>
      </p:sp>
      <p:sp>
        <p:nvSpPr>
          <p:cNvPr id="2" name="Google Shape;494;p50">
            <a:extLst>
              <a:ext uri="{FF2B5EF4-FFF2-40B4-BE49-F238E27FC236}">
                <a16:creationId xmlns:a16="http://schemas.microsoft.com/office/drawing/2014/main" id="{80E09DB3-D223-0503-5801-AEC66C13E91E}"/>
              </a:ext>
            </a:extLst>
          </p:cNvPr>
          <p:cNvSpPr txBox="1">
            <a:spLocks noGrp="1"/>
          </p:cNvSpPr>
          <p:nvPr>
            <p:ph type="title"/>
          </p:nvPr>
        </p:nvSpPr>
        <p:spPr>
          <a:xfrm>
            <a:off x="965002" y="541518"/>
            <a:ext cx="7425000" cy="592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Resonance Analysis </a:t>
            </a:r>
            <a:endParaRPr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440F34D-7BD5-62E4-1FE5-E07C3F75AF97}"/>
                  </a:ext>
                </a:extLst>
              </p:cNvPr>
              <p:cNvSpPr txBox="1"/>
              <p:nvPr/>
            </p:nvSpPr>
            <p:spPr>
              <a:xfrm>
                <a:off x="3445503" y="2186941"/>
                <a:ext cx="3314700" cy="52867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400" b="1" i="1" smtClean="0">
                          <a:solidFill>
                            <a:schemeClr val="tx1"/>
                          </a:solidFill>
                          <a:latin typeface="Cambria Math" panose="02040503050406030204" pitchFamily="18" charset="0"/>
                        </a:rPr>
                        <m:t>𝒎</m:t>
                      </m:r>
                      <m:d>
                        <m:dPr>
                          <m:ctrlPr>
                            <a:rPr lang="en-GB" sz="1400" b="1" i="1">
                              <a:solidFill>
                                <a:schemeClr val="tx1"/>
                              </a:solidFill>
                              <a:latin typeface="Cambria Math" panose="02040503050406030204" pitchFamily="18" charset="0"/>
                            </a:rPr>
                          </m:ctrlPr>
                        </m:dPr>
                        <m:e>
                          <m:r>
                            <a:rPr lang="en-US" sz="1400" b="1" i="1">
                              <a:solidFill>
                                <a:schemeClr val="tx1"/>
                              </a:solidFill>
                              <a:latin typeface="Cambria Math" panose="02040503050406030204" pitchFamily="18" charset="0"/>
                            </a:rPr>
                            <m:t>𝒙</m:t>
                          </m:r>
                        </m:e>
                      </m:d>
                      <m:sSub>
                        <m:sSubPr>
                          <m:ctrlPr>
                            <a:rPr lang="en-GB" sz="1400" b="1" i="1">
                              <a:solidFill>
                                <a:schemeClr val="tx1"/>
                              </a:solidFill>
                              <a:latin typeface="Cambria Math" panose="02040503050406030204" pitchFamily="18" charset="0"/>
                            </a:rPr>
                          </m:ctrlPr>
                        </m:sSubPr>
                        <m:e>
                          <m:r>
                            <m:rPr>
                              <m:nor/>
                            </m:rPr>
                            <a:rPr lang="el-GR" sz="1400" b="1">
                              <a:solidFill>
                                <a:schemeClr val="tx1"/>
                              </a:solidFill>
                            </a:rPr>
                            <m:t>η</m:t>
                          </m:r>
                        </m:e>
                        <m:sub>
                          <m:r>
                            <a:rPr lang="en-US" sz="1400" b="1" i="1">
                              <a:solidFill>
                                <a:schemeClr val="tx1"/>
                              </a:solidFill>
                              <a:latin typeface="Cambria Math" panose="02040503050406030204" pitchFamily="18" charset="0"/>
                            </a:rPr>
                            <m:t>𝒕𝒕</m:t>
                          </m:r>
                        </m:sub>
                      </m:sSub>
                      <m:r>
                        <a:rPr lang="en-US" sz="1400" b="1" i="1">
                          <a:solidFill>
                            <a:schemeClr val="tx1"/>
                          </a:solidFill>
                          <a:latin typeface="Cambria Math" panose="02040503050406030204" pitchFamily="18" charset="0"/>
                        </a:rPr>
                        <m:t>+</m:t>
                      </m:r>
                      <m:r>
                        <a:rPr lang="en-US" sz="1400" b="1" i="1">
                          <a:solidFill>
                            <a:schemeClr val="tx1"/>
                          </a:solidFill>
                          <a:latin typeface="Cambria Math" panose="02040503050406030204" pitchFamily="18" charset="0"/>
                        </a:rPr>
                        <m:t>𝒓</m:t>
                      </m:r>
                      <m:d>
                        <m:dPr>
                          <m:ctrlPr>
                            <a:rPr lang="en-GB" sz="1400" b="1" i="1">
                              <a:solidFill>
                                <a:schemeClr val="tx1"/>
                              </a:solidFill>
                              <a:latin typeface="Cambria Math" panose="02040503050406030204" pitchFamily="18" charset="0"/>
                            </a:rPr>
                          </m:ctrlPr>
                        </m:dPr>
                        <m:e>
                          <m:r>
                            <a:rPr lang="en-US" sz="1400" b="1" i="1">
                              <a:solidFill>
                                <a:schemeClr val="tx1"/>
                              </a:solidFill>
                              <a:latin typeface="Cambria Math" panose="02040503050406030204" pitchFamily="18" charset="0"/>
                            </a:rPr>
                            <m:t>𝒙</m:t>
                          </m:r>
                        </m:e>
                      </m:d>
                      <m:sSub>
                        <m:sSubPr>
                          <m:ctrlPr>
                            <a:rPr lang="en-GB" sz="1400" b="1" i="1">
                              <a:solidFill>
                                <a:schemeClr val="tx1"/>
                              </a:solidFill>
                              <a:latin typeface="Cambria Math" panose="02040503050406030204" pitchFamily="18" charset="0"/>
                            </a:rPr>
                          </m:ctrlPr>
                        </m:sSubPr>
                        <m:e>
                          <m:r>
                            <m:rPr>
                              <m:nor/>
                            </m:rPr>
                            <a:rPr lang="el-GR" sz="1400" b="1">
                              <a:solidFill>
                                <a:schemeClr val="tx1"/>
                              </a:solidFill>
                            </a:rPr>
                            <m:t>η</m:t>
                          </m:r>
                        </m:e>
                        <m:sub>
                          <m:r>
                            <a:rPr lang="en-US" sz="1400" b="1" i="1">
                              <a:solidFill>
                                <a:schemeClr val="tx1"/>
                              </a:solidFill>
                              <a:latin typeface="Cambria Math" panose="02040503050406030204" pitchFamily="18" charset="0"/>
                            </a:rPr>
                            <m:t>𝒕</m:t>
                          </m:r>
                        </m:sub>
                      </m:sSub>
                      <m:r>
                        <a:rPr lang="en-US" sz="1400" b="1" i="1">
                          <a:solidFill>
                            <a:schemeClr val="tx1"/>
                          </a:solidFill>
                          <a:latin typeface="Cambria Math" panose="02040503050406030204" pitchFamily="18" charset="0"/>
                        </a:rPr>
                        <m:t>+</m:t>
                      </m:r>
                      <m:r>
                        <a:rPr lang="en-US" sz="1400" b="1" i="1">
                          <a:solidFill>
                            <a:schemeClr val="tx1"/>
                          </a:solidFill>
                          <a:latin typeface="Cambria Math" panose="02040503050406030204" pitchFamily="18" charset="0"/>
                        </a:rPr>
                        <m:t>𝒌</m:t>
                      </m:r>
                      <m:d>
                        <m:dPr>
                          <m:ctrlPr>
                            <a:rPr lang="en-US" sz="1400" b="1" i="1">
                              <a:solidFill>
                                <a:schemeClr val="tx1"/>
                              </a:solidFill>
                              <a:latin typeface="Cambria Math" panose="02040503050406030204" pitchFamily="18" charset="0"/>
                            </a:rPr>
                          </m:ctrlPr>
                        </m:dPr>
                        <m:e>
                          <m:r>
                            <a:rPr lang="en-US" sz="1400" b="1" i="1">
                              <a:solidFill>
                                <a:schemeClr val="tx1"/>
                              </a:solidFill>
                              <a:latin typeface="Cambria Math" panose="02040503050406030204" pitchFamily="18" charset="0"/>
                            </a:rPr>
                            <m:t>𝒙</m:t>
                          </m:r>
                        </m:e>
                      </m:d>
                      <m:r>
                        <m:rPr>
                          <m:nor/>
                        </m:rPr>
                        <a:rPr lang="el-GR" sz="1400" b="1">
                          <a:solidFill>
                            <a:schemeClr val="tx1"/>
                          </a:solidFill>
                        </a:rPr>
                        <m:t>η</m:t>
                      </m:r>
                      <m:r>
                        <a:rPr lang="en-US" sz="1400" b="1" i="1">
                          <a:solidFill>
                            <a:schemeClr val="tx1"/>
                          </a:solidFill>
                          <a:latin typeface="Cambria Math" panose="02040503050406030204" pitchFamily="18" charset="0"/>
                        </a:rPr>
                        <m:t>=</m:t>
                      </m:r>
                      <m:r>
                        <a:rPr lang="en-US" sz="1400" b="1" i="1">
                          <a:solidFill>
                            <a:schemeClr val="tx1"/>
                          </a:solidFill>
                          <a:latin typeface="Cambria Math" panose="02040503050406030204" pitchFamily="18" charset="0"/>
                        </a:rPr>
                        <m:t>𝑭</m:t>
                      </m:r>
                      <m:sSup>
                        <m:sSupPr>
                          <m:ctrlPr>
                            <a:rPr lang="en-GB" sz="1400" b="1" i="1">
                              <a:solidFill>
                                <a:schemeClr val="tx1"/>
                              </a:solidFill>
                              <a:latin typeface="Cambria Math" panose="02040503050406030204" pitchFamily="18" charset="0"/>
                            </a:rPr>
                          </m:ctrlPr>
                        </m:sSupPr>
                        <m:e>
                          <m:r>
                            <a:rPr lang="en-US" sz="1400" b="1" i="1">
                              <a:solidFill>
                                <a:schemeClr val="tx1"/>
                              </a:solidFill>
                              <a:latin typeface="Cambria Math" panose="02040503050406030204" pitchFamily="18" charset="0"/>
                            </a:rPr>
                            <m:t>𝒆</m:t>
                          </m:r>
                        </m:e>
                        <m:sup>
                          <m:r>
                            <a:rPr lang="en-US" sz="1400" b="1" i="1">
                              <a:solidFill>
                                <a:schemeClr val="tx1"/>
                              </a:solidFill>
                              <a:latin typeface="Cambria Math" panose="02040503050406030204" pitchFamily="18" charset="0"/>
                            </a:rPr>
                            <m:t>𝒋</m:t>
                          </m:r>
                          <m:r>
                            <a:rPr lang="en-US" sz="1400" b="1" i="1">
                              <a:solidFill>
                                <a:schemeClr val="tx1"/>
                              </a:solidFill>
                              <a:latin typeface="Cambria Math" panose="02040503050406030204" pitchFamily="18" charset="0"/>
                            </a:rPr>
                            <m:t>𝝎</m:t>
                          </m:r>
                          <m:r>
                            <a:rPr lang="en-US" sz="1400" b="1" i="1">
                              <a:solidFill>
                                <a:schemeClr val="tx1"/>
                              </a:solidFill>
                              <a:latin typeface="Cambria Math" panose="02040503050406030204" pitchFamily="18" charset="0"/>
                            </a:rPr>
                            <m:t>𝒕</m:t>
                          </m:r>
                        </m:sup>
                      </m:sSup>
                    </m:oMath>
                  </m:oMathPara>
                </a14:m>
                <a:endParaRPr lang="en-GB" sz="1400" b="1" dirty="0">
                  <a:solidFill>
                    <a:srgbClr val="F0527B"/>
                  </a:solidFill>
                </a:endParaRPr>
              </a:p>
              <a:p>
                <a:endParaRPr lang="en-US" dirty="0"/>
              </a:p>
            </p:txBody>
          </p:sp>
        </mc:Choice>
        <mc:Fallback xmlns="">
          <p:sp>
            <p:nvSpPr>
              <p:cNvPr id="5" name="TextBox 4">
                <a:extLst>
                  <a:ext uri="{FF2B5EF4-FFF2-40B4-BE49-F238E27FC236}">
                    <a16:creationId xmlns:a16="http://schemas.microsoft.com/office/drawing/2014/main" id="{A440F34D-7BD5-62E4-1FE5-E07C3F75AF97}"/>
                  </a:ext>
                </a:extLst>
              </p:cNvPr>
              <p:cNvSpPr txBox="1">
                <a:spLocks noRot="1" noChangeAspect="1" noMove="1" noResize="1" noEditPoints="1" noAdjustHandles="1" noChangeArrowheads="1" noChangeShapeType="1" noTextEdit="1"/>
              </p:cNvSpPr>
              <p:nvPr/>
            </p:nvSpPr>
            <p:spPr>
              <a:xfrm>
                <a:off x="3445503" y="2186941"/>
                <a:ext cx="3314700" cy="528671"/>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Google Shape;485;p49">
                <a:extLst>
                  <a:ext uri="{FF2B5EF4-FFF2-40B4-BE49-F238E27FC236}">
                    <a16:creationId xmlns:a16="http://schemas.microsoft.com/office/drawing/2014/main" id="{E63FB228-1B08-7D6B-964C-208144E05DF2}"/>
                  </a:ext>
                </a:extLst>
              </p:cNvPr>
              <p:cNvSpPr txBox="1">
                <a:spLocks/>
              </p:cNvSpPr>
              <p:nvPr/>
            </p:nvSpPr>
            <p:spPr>
              <a:xfrm>
                <a:off x="965002" y="2535097"/>
                <a:ext cx="4887158" cy="126802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23850" algn="l" rtl="0">
                  <a:lnSpc>
                    <a:spcPct val="100000"/>
                  </a:lnSpc>
                  <a:spcBef>
                    <a:spcPts val="0"/>
                  </a:spcBef>
                  <a:spcAft>
                    <a:spcPts val="0"/>
                  </a:spcAft>
                  <a:buClr>
                    <a:schemeClr val="dk1"/>
                  </a:buClr>
                  <a:buSzPts val="1500"/>
                  <a:buFont typeface="Lato"/>
                  <a:buChar char="●"/>
                  <a:defRPr sz="1500" b="0" i="0" u="none" strike="noStrike" cap="none">
                    <a:solidFill>
                      <a:schemeClr val="dk1"/>
                    </a:solidFill>
                    <a:latin typeface="Lato"/>
                    <a:ea typeface="Lato"/>
                    <a:cs typeface="Lato"/>
                    <a:sym typeface="Lato"/>
                  </a:defRPr>
                </a:lvl1pPr>
                <a:lvl2pPr marL="914400" marR="0" lvl="1" indent="-323850" algn="l" rtl="0">
                  <a:lnSpc>
                    <a:spcPct val="100000"/>
                  </a:lnSpc>
                  <a:spcBef>
                    <a:spcPts val="0"/>
                  </a:spcBef>
                  <a:spcAft>
                    <a:spcPts val="0"/>
                  </a:spcAft>
                  <a:buClr>
                    <a:schemeClr val="dk1"/>
                  </a:buClr>
                  <a:buSzPts val="1500"/>
                  <a:buFont typeface="Lato"/>
                  <a:buChar char="○"/>
                  <a:defRPr sz="1500" b="0" i="0" u="none" strike="noStrike" cap="none">
                    <a:solidFill>
                      <a:schemeClr val="dk1"/>
                    </a:solidFill>
                    <a:latin typeface="Lato"/>
                    <a:ea typeface="Lato"/>
                    <a:cs typeface="Lato"/>
                    <a:sym typeface="Lato"/>
                  </a:defRPr>
                </a:lvl2pPr>
                <a:lvl3pPr marL="1371600" marR="0" lvl="2" indent="-323850" algn="l" rtl="0">
                  <a:lnSpc>
                    <a:spcPct val="100000"/>
                  </a:lnSpc>
                  <a:spcBef>
                    <a:spcPts val="0"/>
                  </a:spcBef>
                  <a:spcAft>
                    <a:spcPts val="0"/>
                  </a:spcAft>
                  <a:buClr>
                    <a:schemeClr val="dk1"/>
                  </a:buClr>
                  <a:buSzPts val="1500"/>
                  <a:buFont typeface="Lato"/>
                  <a:buChar char="■"/>
                  <a:defRPr sz="1500" b="0" i="0" u="none" strike="noStrike" cap="none">
                    <a:solidFill>
                      <a:schemeClr val="dk1"/>
                    </a:solidFill>
                    <a:latin typeface="Lato"/>
                    <a:ea typeface="Lato"/>
                    <a:cs typeface="Lato"/>
                    <a:sym typeface="Lato"/>
                  </a:defRPr>
                </a:lvl3pPr>
                <a:lvl4pPr marL="1828800" marR="0" lvl="3" indent="-323850" algn="l" rtl="0">
                  <a:lnSpc>
                    <a:spcPct val="100000"/>
                  </a:lnSpc>
                  <a:spcBef>
                    <a:spcPts val="0"/>
                  </a:spcBef>
                  <a:spcAft>
                    <a:spcPts val="0"/>
                  </a:spcAft>
                  <a:buClr>
                    <a:schemeClr val="dk1"/>
                  </a:buClr>
                  <a:buSzPts val="1500"/>
                  <a:buFont typeface="Lato"/>
                  <a:buChar char="●"/>
                  <a:defRPr sz="1500" b="0" i="0" u="none" strike="noStrike" cap="none">
                    <a:solidFill>
                      <a:schemeClr val="dk1"/>
                    </a:solidFill>
                    <a:latin typeface="Lato"/>
                    <a:ea typeface="Lato"/>
                    <a:cs typeface="Lato"/>
                    <a:sym typeface="Lato"/>
                  </a:defRPr>
                </a:lvl4pPr>
                <a:lvl5pPr marL="2286000" marR="0" lvl="4" indent="-323850" algn="l" rtl="0">
                  <a:lnSpc>
                    <a:spcPct val="100000"/>
                  </a:lnSpc>
                  <a:spcBef>
                    <a:spcPts val="0"/>
                  </a:spcBef>
                  <a:spcAft>
                    <a:spcPts val="0"/>
                  </a:spcAft>
                  <a:buClr>
                    <a:schemeClr val="dk1"/>
                  </a:buClr>
                  <a:buSzPts val="1500"/>
                  <a:buFont typeface="Lato"/>
                  <a:buChar char="○"/>
                  <a:defRPr sz="1500" b="0" i="0" u="none" strike="noStrike" cap="none">
                    <a:solidFill>
                      <a:schemeClr val="dk1"/>
                    </a:solidFill>
                    <a:latin typeface="Lato"/>
                    <a:ea typeface="Lato"/>
                    <a:cs typeface="Lato"/>
                    <a:sym typeface="Lato"/>
                  </a:defRPr>
                </a:lvl5pPr>
                <a:lvl6pPr marL="2743200" marR="0" lvl="5" indent="-323850" algn="l" rtl="0">
                  <a:lnSpc>
                    <a:spcPct val="100000"/>
                  </a:lnSpc>
                  <a:spcBef>
                    <a:spcPts val="0"/>
                  </a:spcBef>
                  <a:spcAft>
                    <a:spcPts val="0"/>
                  </a:spcAft>
                  <a:buClr>
                    <a:schemeClr val="dk1"/>
                  </a:buClr>
                  <a:buSzPts val="1500"/>
                  <a:buFont typeface="Lato"/>
                  <a:buChar char="■"/>
                  <a:defRPr sz="1500" b="0" i="0" u="none" strike="noStrike" cap="none">
                    <a:solidFill>
                      <a:schemeClr val="dk1"/>
                    </a:solidFill>
                    <a:latin typeface="Lato"/>
                    <a:ea typeface="Lato"/>
                    <a:cs typeface="Lato"/>
                    <a:sym typeface="Lato"/>
                  </a:defRPr>
                </a:lvl6pPr>
                <a:lvl7pPr marL="3200400" marR="0" lvl="6" indent="-323850" algn="l" rtl="0">
                  <a:lnSpc>
                    <a:spcPct val="100000"/>
                  </a:lnSpc>
                  <a:spcBef>
                    <a:spcPts val="0"/>
                  </a:spcBef>
                  <a:spcAft>
                    <a:spcPts val="0"/>
                  </a:spcAft>
                  <a:buClr>
                    <a:schemeClr val="dk1"/>
                  </a:buClr>
                  <a:buSzPts val="1500"/>
                  <a:buFont typeface="Lato"/>
                  <a:buChar char="●"/>
                  <a:defRPr sz="1500" b="0" i="0" u="none" strike="noStrike" cap="none">
                    <a:solidFill>
                      <a:schemeClr val="dk1"/>
                    </a:solidFill>
                    <a:latin typeface="Lato"/>
                    <a:ea typeface="Lato"/>
                    <a:cs typeface="Lato"/>
                    <a:sym typeface="Lato"/>
                  </a:defRPr>
                </a:lvl7pPr>
                <a:lvl8pPr marL="3657600" marR="0" lvl="7" indent="-323850" algn="l" rtl="0">
                  <a:lnSpc>
                    <a:spcPct val="100000"/>
                  </a:lnSpc>
                  <a:spcBef>
                    <a:spcPts val="0"/>
                  </a:spcBef>
                  <a:spcAft>
                    <a:spcPts val="0"/>
                  </a:spcAft>
                  <a:buClr>
                    <a:schemeClr val="dk1"/>
                  </a:buClr>
                  <a:buSzPts val="1500"/>
                  <a:buFont typeface="Lato"/>
                  <a:buChar char="○"/>
                  <a:defRPr sz="1500" b="0" i="0" u="none" strike="noStrike" cap="none">
                    <a:solidFill>
                      <a:schemeClr val="dk1"/>
                    </a:solidFill>
                    <a:latin typeface="Lato"/>
                    <a:ea typeface="Lato"/>
                    <a:cs typeface="Lato"/>
                    <a:sym typeface="Lato"/>
                  </a:defRPr>
                </a:lvl8pPr>
                <a:lvl9pPr marL="4114800" marR="0" lvl="8" indent="-323850" algn="l" rtl="0">
                  <a:lnSpc>
                    <a:spcPct val="100000"/>
                  </a:lnSpc>
                  <a:spcBef>
                    <a:spcPts val="0"/>
                  </a:spcBef>
                  <a:spcAft>
                    <a:spcPts val="0"/>
                  </a:spcAft>
                  <a:buClr>
                    <a:schemeClr val="dk1"/>
                  </a:buClr>
                  <a:buSzPts val="1500"/>
                  <a:buFont typeface="Lato"/>
                  <a:buChar char="■"/>
                  <a:defRPr sz="1500" b="0" i="0" u="none" strike="noStrike" cap="none">
                    <a:solidFill>
                      <a:schemeClr val="dk1"/>
                    </a:solidFill>
                    <a:latin typeface="Lato"/>
                    <a:ea typeface="Lato"/>
                    <a:cs typeface="Lato"/>
                    <a:sym typeface="Lato"/>
                  </a:defRPr>
                </a:lvl9pPr>
              </a:lstStyle>
              <a:p>
                <a:pPr marL="285750" indent="-285750">
                  <a:buFont typeface="Wingdings" panose="05000000000000000000" pitchFamily="2" charset="2"/>
                  <a:buChar char="Ø"/>
                </a:pPr>
                <a:r>
                  <a:rPr lang="en-US" sz="1800" dirty="0"/>
                  <a:t>Since the driving force of the system is complex, the solution takes the following form:  </a:t>
                </a:r>
                <a:r>
                  <a:rPr lang="en-GB" sz="1800" dirty="0">
                    <a:solidFill>
                      <a:schemeClr val="tx1"/>
                    </a:solidFill>
                  </a:rPr>
                  <a:t>    </a:t>
                </a:r>
                <a14:m>
                  <m:oMath xmlns:m="http://schemas.openxmlformats.org/officeDocument/2006/math">
                    <m:r>
                      <m:rPr>
                        <m:nor/>
                      </m:rPr>
                      <a:rPr lang="el-GR" sz="1400" b="1" smtClean="0">
                        <a:solidFill>
                          <a:schemeClr val="tx1"/>
                        </a:solidFill>
                      </a:rPr>
                      <m:t>η</m:t>
                    </m:r>
                    <m:r>
                      <a:rPr lang="en-US" sz="1400" b="1" i="1" smtClean="0">
                        <a:solidFill>
                          <a:schemeClr val="tx1"/>
                        </a:solidFill>
                        <a:latin typeface="Cambria Math" panose="02040503050406030204" pitchFamily="18" charset="0"/>
                      </a:rPr>
                      <m:t>=</m:t>
                    </m:r>
                    <m:r>
                      <a:rPr lang="en-GB" sz="1400" b="1" i="1">
                        <a:solidFill>
                          <a:schemeClr val="tx1"/>
                        </a:solidFill>
                        <a:latin typeface="Cambria Math" panose="02040503050406030204" pitchFamily="18" charset="0"/>
                      </a:rPr>
                      <m:t>𝑨</m:t>
                    </m:r>
                    <m:sSup>
                      <m:sSupPr>
                        <m:ctrlPr>
                          <a:rPr lang="en-GB" sz="1400" b="1" i="1">
                            <a:solidFill>
                              <a:schemeClr val="tx1"/>
                            </a:solidFill>
                            <a:latin typeface="Cambria Math" panose="02040503050406030204" pitchFamily="18" charset="0"/>
                          </a:rPr>
                        </m:ctrlPr>
                      </m:sSupPr>
                      <m:e>
                        <m:r>
                          <a:rPr lang="en-US" sz="1400" b="1" i="1">
                            <a:solidFill>
                              <a:schemeClr val="tx1"/>
                            </a:solidFill>
                            <a:latin typeface="Cambria Math" panose="02040503050406030204" pitchFamily="18" charset="0"/>
                          </a:rPr>
                          <m:t>𝒆</m:t>
                        </m:r>
                      </m:e>
                      <m:sup>
                        <m:r>
                          <a:rPr lang="en-US" sz="1400" b="1" i="1">
                            <a:solidFill>
                              <a:schemeClr val="tx1"/>
                            </a:solidFill>
                            <a:latin typeface="Cambria Math" panose="02040503050406030204" pitchFamily="18" charset="0"/>
                          </a:rPr>
                          <m:t>𝒋</m:t>
                        </m:r>
                        <m:r>
                          <a:rPr lang="en-US" sz="1400" b="1" i="1">
                            <a:solidFill>
                              <a:schemeClr val="tx1"/>
                            </a:solidFill>
                            <a:latin typeface="Cambria Math" panose="02040503050406030204" pitchFamily="18" charset="0"/>
                          </a:rPr>
                          <m:t>𝝎</m:t>
                        </m:r>
                        <m:r>
                          <a:rPr lang="en-US" sz="1400" b="1" i="1">
                            <a:solidFill>
                              <a:schemeClr val="tx1"/>
                            </a:solidFill>
                            <a:latin typeface="Cambria Math" panose="02040503050406030204" pitchFamily="18" charset="0"/>
                          </a:rPr>
                          <m:t>𝒕</m:t>
                        </m:r>
                      </m:sup>
                    </m:sSup>
                  </m:oMath>
                </a14:m>
                <a:endParaRPr lang="en-US" sz="1800" dirty="0"/>
              </a:p>
            </p:txBody>
          </p:sp>
        </mc:Choice>
        <mc:Fallback xmlns="">
          <p:sp>
            <p:nvSpPr>
              <p:cNvPr id="6" name="Google Shape;485;p49">
                <a:extLst>
                  <a:ext uri="{FF2B5EF4-FFF2-40B4-BE49-F238E27FC236}">
                    <a16:creationId xmlns:a16="http://schemas.microsoft.com/office/drawing/2014/main" id="{E63FB228-1B08-7D6B-964C-208144E05DF2}"/>
                  </a:ext>
                </a:extLst>
              </p:cNvPr>
              <p:cNvSpPr txBox="1">
                <a:spLocks noRot="1" noChangeAspect="1" noMove="1" noResize="1" noEditPoints="1" noAdjustHandles="1" noChangeArrowheads="1" noChangeShapeType="1" noTextEdit="1"/>
              </p:cNvSpPr>
              <p:nvPr/>
            </p:nvSpPr>
            <p:spPr>
              <a:xfrm>
                <a:off x="965002" y="2535097"/>
                <a:ext cx="4887158" cy="1268028"/>
              </a:xfrm>
              <a:prstGeom prst="rect">
                <a:avLst/>
              </a:prstGeom>
              <a:blipFill>
                <a:blip r:embed="rId5"/>
                <a:stretch>
                  <a:fillRect l="-374"/>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31462378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31"/>
        <p:cNvGrpSpPr/>
        <p:nvPr/>
      </p:nvGrpSpPr>
      <p:grpSpPr>
        <a:xfrm>
          <a:off x="0" y="0"/>
          <a:ext cx="0" cy="0"/>
          <a:chOff x="0" y="0"/>
          <a:chExt cx="0" cy="0"/>
        </a:xfrm>
      </p:grpSpPr>
      <p:sp>
        <p:nvSpPr>
          <p:cNvPr id="434" name="Google Shape;434;p45"/>
          <p:cNvSpPr txBox="1">
            <a:spLocks noGrp="1"/>
          </p:cNvSpPr>
          <p:nvPr>
            <p:ph type="title" idx="9"/>
          </p:nvPr>
        </p:nvSpPr>
        <p:spPr>
          <a:xfrm>
            <a:off x="999050" y="387600"/>
            <a:ext cx="7425000" cy="592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TABLE OF CONTENTS</a:t>
            </a:r>
            <a:endParaRPr dirty="0"/>
          </a:p>
        </p:txBody>
      </p:sp>
      <p:sp>
        <p:nvSpPr>
          <p:cNvPr id="435" name="Google Shape;435;p45"/>
          <p:cNvSpPr txBox="1">
            <a:spLocks noGrp="1"/>
          </p:cNvSpPr>
          <p:nvPr>
            <p:ph type="title"/>
          </p:nvPr>
        </p:nvSpPr>
        <p:spPr>
          <a:xfrm>
            <a:off x="1970393" y="1294301"/>
            <a:ext cx="722400" cy="52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
        <p:nvSpPr>
          <p:cNvPr id="436" name="Google Shape;436;p45"/>
          <p:cNvSpPr txBox="1">
            <a:spLocks noGrp="1"/>
          </p:cNvSpPr>
          <p:nvPr>
            <p:ph type="subTitle" idx="1"/>
          </p:nvPr>
        </p:nvSpPr>
        <p:spPr>
          <a:xfrm>
            <a:off x="999050" y="1913297"/>
            <a:ext cx="26640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Introduction</a:t>
            </a:r>
            <a:endParaRPr dirty="0"/>
          </a:p>
        </p:txBody>
      </p:sp>
      <p:sp>
        <p:nvSpPr>
          <p:cNvPr id="437" name="Google Shape;437;p45"/>
          <p:cNvSpPr txBox="1">
            <a:spLocks noGrp="1"/>
          </p:cNvSpPr>
          <p:nvPr>
            <p:ph type="subTitle" idx="2"/>
          </p:nvPr>
        </p:nvSpPr>
        <p:spPr>
          <a:xfrm>
            <a:off x="999050" y="2247207"/>
            <a:ext cx="2664000" cy="526208"/>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 Ear Anatomy &amp; Cochlea Anatomy </a:t>
            </a:r>
            <a:endParaRPr dirty="0"/>
          </a:p>
        </p:txBody>
      </p:sp>
      <p:sp>
        <p:nvSpPr>
          <p:cNvPr id="438" name="Google Shape;438;p45"/>
          <p:cNvSpPr txBox="1">
            <a:spLocks noGrp="1"/>
          </p:cNvSpPr>
          <p:nvPr>
            <p:ph type="title" idx="3"/>
          </p:nvPr>
        </p:nvSpPr>
        <p:spPr>
          <a:xfrm>
            <a:off x="6725896" y="1294301"/>
            <a:ext cx="722400" cy="52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sp>
        <p:nvSpPr>
          <p:cNvPr id="439" name="Google Shape;439;p45"/>
          <p:cNvSpPr txBox="1">
            <a:spLocks noGrp="1"/>
          </p:cNvSpPr>
          <p:nvPr>
            <p:ph type="subTitle" idx="4"/>
          </p:nvPr>
        </p:nvSpPr>
        <p:spPr>
          <a:xfrm>
            <a:off x="5755092" y="1904517"/>
            <a:ext cx="26640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Problem Definition</a:t>
            </a:r>
            <a:endParaRPr dirty="0"/>
          </a:p>
        </p:txBody>
      </p:sp>
      <p:sp>
        <p:nvSpPr>
          <p:cNvPr id="440" name="Google Shape;440;p45"/>
          <p:cNvSpPr txBox="1">
            <a:spLocks noGrp="1"/>
          </p:cNvSpPr>
          <p:nvPr>
            <p:ph type="subTitle" idx="5"/>
          </p:nvPr>
        </p:nvSpPr>
        <p:spPr>
          <a:xfrm>
            <a:off x="5826942" y="2260760"/>
            <a:ext cx="2664000" cy="701877"/>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Topic Of Concern, Purpose, Challenges &amp; Literature Review</a:t>
            </a:r>
          </a:p>
        </p:txBody>
      </p:sp>
      <p:sp>
        <p:nvSpPr>
          <p:cNvPr id="441" name="Google Shape;441;p45"/>
          <p:cNvSpPr txBox="1">
            <a:spLocks noGrp="1"/>
          </p:cNvSpPr>
          <p:nvPr>
            <p:ph type="title" idx="6"/>
          </p:nvPr>
        </p:nvSpPr>
        <p:spPr>
          <a:xfrm>
            <a:off x="1970393" y="2954707"/>
            <a:ext cx="722400" cy="52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sp>
        <p:nvSpPr>
          <p:cNvPr id="442" name="Google Shape;442;p45"/>
          <p:cNvSpPr txBox="1">
            <a:spLocks noGrp="1"/>
          </p:cNvSpPr>
          <p:nvPr>
            <p:ph type="subTitle" idx="7"/>
          </p:nvPr>
        </p:nvSpPr>
        <p:spPr>
          <a:xfrm>
            <a:off x="974388" y="3592838"/>
            <a:ext cx="26640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 PDE Model</a:t>
            </a:r>
            <a:endParaRPr dirty="0"/>
          </a:p>
        </p:txBody>
      </p:sp>
      <p:sp>
        <p:nvSpPr>
          <p:cNvPr id="443" name="Google Shape;443;p45"/>
          <p:cNvSpPr txBox="1">
            <a:spLocks noGrp="1"/>
          </p:cNvSpPr>
          <p:nvPr>
            <p:ph type="subTitle" idx="8"/>
          </p:nvPr>
        </p:nvSpPr>
        <p:spPr>
          <a:xfrm>
            <a:off x="999050" y="3933335"/>
            <a:ext cx="2664000" cy="694422"/>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Lesser &amp; Berkley Model </a:t>
            </a:r>
          </a:p>
          <a:p>
            <a:pPr marL="0" lvl="0" indent="0" algn="ctr" rtl="0">
              <a:spcBef>
                <a:spcPts val="0"/>
              </a:spcBef>
              <a:spcAft>
                <a:spcPts val="0"/>
              </a:spcAft>
              <a:buNone/>
            </a:pPr>
            <a:r>
              <a:rPr lang="en-US" dirty="0"/>
              <a:t> Resonance Analysis</a:t>
            </a:r>
          </a:p>
        </p:txBody>
      </p:sp>
      <p:sp>
        <p:nvSpPr>
          <p:cNvPr id="444" name="Google Shape;444;p45"/>
          <p:cNvSpPr txBox="1">
            <a:spLocks noGrp="1"/>
          </p:cNvSpPr>
          <p:nvPr>
            <p:ph type="title" idx="13"/>
          </p:nvPr>
        </p:nvSpPr>
        <p:spPr>
          <a:xfrm>
            <a:off x="6725892" y="2954707"/>
            <a:ext cx="722400" cy="52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04</a:t>
            </a:r>
            <a:endParaRPr dirty="0"/>
          </a:p>
        </p:txBody>
      </p:sp>
      <p:sp>
        <p:nvSpPr>
          <p:cNvPr id="445" name="Google Shape;445;p45"/>
          <p:cNvSpPr txBox="1">
            <a:spLocks noGrp="1"/>
          </p:cNvSpPr>
          <p:nvPr>
            <p:ph type="subTitle" idx="14"/>
          </p:nvPr>
        </p:nvSpPr>
        <p:spPr>
          <a:xfrm>
            <a:off x="5755092" y="3604437"/>
            <a:ext cx="26640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Experimental Work</a:t>
            </a:r>
            <a:endParaRPr dirty="0"/>
          </a:p>
        </p:txBody>
      </p:sp>
      <p:sp>
        <p:nvSpPr>
          <p:cNvPr id="446" name="Google Shape;446;p45"/>
          <p:cNvSpPr txBox="1">
            <a:spLocks noGrp="1"/>
          </p:cNvSpPr>
          <p:nvPr>
            <p:ph type="subTitle" idx="15"/>
          </p:nvPr>
        </p:nvSpPr>
        <p:spPr>
          <a:xfrm>
            <a:off x="5708187" y="3933335"/>
            <a:ext cx="2807017" cy="510488"/>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Flowchart Of Algorithm </a:t>
            </a:r>
            <a:endParaRPr dirty="0"/>
          </a:p>
        </p:txBody>
      </p:sp>
      <p:cxnSp>
        <p:nvCxnSpPr>
          <p:cNvPr id="447" name="Google Shape;447;p45"/>
          <p:cNvCxnSpPr/>
          <p:nvPr/>
        </p:nvCxnSpPr>
        <p:spPr>
          <a:xfrm>
            <a:off x="1945788" y="1821701"/>
            <a:ext cx="771600" cy="0"/>
          </a:xfrm>
          <a:prstGeom prst="straightConnector1">
            <a:avLst/>
          </a:prstGeom>
          <a:noFill/>
          <a:ln w="19050" cap="rnd" cmpd="sng">
            <a:solidFill>
              <a:schemeClr val="dk1"/>
            </a:solidFill>
            <a:prstDash val="solid"/>
            <a:round/>
            <a:headEnd type="none" w="med" len="med"/>
            <a:tailEnd type="none" w="med" len="med"/>
          </a:ln>
        </p:spPr>
      </p:cxnSp>
      <p:cxnSp>
        <p:nvCxnSpPr>
          <p:cNvPr id="448" name="Google Shape;448;p45"/>
          <p:cNvCxnSpPr/>
          <p:nvPr/>
        </p:nvCxnSpPr>
        <p:spPr>
          <a:xfrm>
            <a:off x="1945793" y="3482107"/>
            <a:ext cx="771600" cy="0"/>
          </a:xfrm>
          <a:prstGeom prst="straightConnector1">
            <a:avLst/>
          </a:prstGeom>
          <a:noFill/>
          <a:ln w="19050" cap="rnd" cmpd="sng">
            <a:solidFill>
              <a:schemeClr val="dk1"/>
            </a:solidFill>
            <a:prstDash val="solid"/>
            <a:round/>
            <a:headEnd type="none" w="med" len="med"/>
            <a:tailEnd type="none" w="med" len="med"/>
          </a:ln>
        </p:spPr>
      </p:cxnSp>
      <p:cxnSp>
        <p:nvCxnSpPr>
          <p:cNvPr id="449" name="Google Shape;449;p45"/>
          <p:cNvCxnSpPr/>
          <p:nvPr/>
        </p:nvCxnSpPr>
        <p:spPr>
          <a:xfrm>
            <a:off x="6701296" y="1821701"/>
            <a:ext cx="771600" cy="0"/>
          </a:xfrm>
          <a:prstGeom prst="straightConnector1">
            <a:avLst/>
          </a:prstGeom>
          <a:noFill/>
          <a:ln w="19050" cap="rnd" cmpd="sng">
            <a:solidFill>
              <a:schemeClr val="dk1"/>
            </a:solidFill>
            <a:prstDash val="solid"/>
            <a:round/>
            <a:headEnd type="none" w="med" len="med"/>
            <a:tailEnd type="none" w="med" len="med"/>
          </a:ln>
        </p:spPr>
      </p:cxnSp>
      <p:cxnSp>
        <p:nvCxnSpPr>
          <p:cNvPr id="450" name="Google Shape;450;p45"/>
          <p:cNvCxnSpPr/>
          <p:nvPr/>
        </p:nvCxnSpPr>
        <p:spPr>
          <a:xfrm>
            <a:off x="6701292" y="3482107"/>
            <a:ext cx="771600" cy="0"/>
          </a:xfrm>
          <a:prstGeom prst="straightConnector1">
            <a:avLst/>
          </a:prstGeom>
          <a:noFill/>
          <a:ln w="19050" cap="rnd" cmpd="sng">
            <a:solidFill>
              <a:schemeClr val="dk1"/>
            </a:solidFill>
            <a:prstDash val="solid"/>
            <a:round/>
            <a:headEnd type="none" w="med" len="med"/>
            <a:tailEnd type="none" w="med" len="med"/>
          </a:ln>
        </p:spPr>
      </p:cxnSp>
      <p:sp>
        <p:nvSpPr>
          <p:cNvPr id="451" name="Google Shape;451;p45"/>
          <p:cNvSpPr txBox="1">
            <a:spLocks noGrp="1"/>
          </p:cNvSpPr>
          <p:nvPr>
            <p:ph type="subTitle" idx="16"/>
          </p:nvPr>
        </p:nvSpPr>
        <p:spPr>
          <a:xfrm rot="-5400000">
            <a:off x="48282" y="3275306"/>
            <a:ext cx="1126861" cy="274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How We Hear </a:t>
            </a:r>
            <a:endParaRPr dirty="0"/>
          </a:p>
        </p:txBody>
      </p:sp>
      <p:sp>
        <p:nvSpPr>
          <p:cNvPr id="11" name="Google Shape;444;p45">
            <a:extLst>
              <a:ext uri="{FF2B5EF4-FFF2-40B4-BE49-F238E27FC236}">
                <a16:creationId xmlns:a16="http://schemas.microsoft.com/office/drawing/2014/main" id="{FA2AA319-3F1C-760D-F375-109C602373AC}"/>
              </a:ext>
            </a:extLst>
          </p:cNvPr>
          <p:cNvSpPr txBox="1">
            <a:spLocks/>
          </p:cNvSpPr>
          <p:nvPr/>
        </p:nvSpPr>
        <p:spPr>
          <a:xfrm>
            <a:off x="4206239" y="2098159"/>
            <a:ext cx="704862" cy="527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200"/>
              <a:buFont typeface="Caudex"/>
              <a:buNone/>
              <a:defRPr sz="3200" b="1" i="0" u="none" strike="noStrike" cap="none">
                <a:solidFill>
                  <a:schemeClr val="dk1"/>
                </a:solidFill>
                <a:latin typeface="Caudex"/>
                <a:ea typeface="Caudex"/>
                <a:cs typeface="Caudex"/>
                <a:sym typeface="Caudex"/>
              </a:defRPr>
            </a:lvl1pPr>
            <a:lvl2pPr marR="0" lvl="1" algn="ctr" rtl="0">
              <a:lnSpc>
                <a:spcPct val="100000"/>
              </a:lnSpc>
              <a:spcBef>
                <a:spcPts val="0"/>
              </a:spcBef>
              <a:spcAft>
                <a:spcPts val="0"/>
              </a:spcAft>
              <a:buClr>
                <a:schemeClr val="dk2"/>
              </a:buClr>
              <a:buSzPts val="3200"/>
              <a:buFont typeface="Caudex"/>
              <a:buNone/>
              <a:defRPr sz="3200" b="1" i="0" u="none" strike="noStrike" cap="none">
                <a:solidFill>
                  <a:schemeClr val="dk2"/>
                </a:solidFill>
                <a:latin typeface="Caudex"/>
                <a:ea typeface="Caudex"/>
                <a:cs typeface="Caudex"/>
                <a:sym typeface="Caudex"/>
              </a:defRPr>
            </a:lvl2pPr>
            <a:lvl3pPr marR="0" lvl="2" algn="ctr" rtl="0">
              <a:lnSpc>
                <a:spcPct val="100000"/>
              </a:lnSpc>
              <a:spcBef>
                <a:spcPts val="0"/>
              </a:spcBef>
              <a:spcAft>
                <a:spcPts val="0"/>
              </a:spcAft>
              <a:buClr>
                <a:schemeClr val="dk2"/>
              </a:buClr>
              <a:buSzPts val="3200"/>
              <a:buFont typeface="Caudex"/>
              <a:buNone/>
              <a:defRPr sz="3200" b="1" i="0" u="none" strike="noStrike" cap="none">
                <a:solidFill>
                  <a:schemeClr val="dk2"/>
                </a:solidFill>
                <a:latin typeface="Caudex"/>
                <a:ea typeface="Caudex"/>
                <a:cs typeface="Caudex"/>
                <a:sym typeface="Caudex"/>
              </a:defRPr>
            </a:lvl3pPr>
            <a:lvl4pPr marR="0" lvl="3" algn="ctr" rtl="0">
              <a:lnSpc>
                <a:spcPct val="100000"/>
              </a:lnSpc>
              <a:spcBef>
                <a:spcPts val="0"/>
              </a:spcBef>
              <a:spcAft>
                <a:spcPts val="0"/>
              </a:spcAft>
              <a:buClr>
                <a:schemeClr val="dk2"/>
              </a:buClr>
              <a:buSzPts val="3200"/>
              <a:buFont typeface="Caudex"/>
              <a:buNone/>
              <a:defRPr sz="3200" b="1" i="0" u="none" strike="noStrike" cap="none">
                <a:solidFill>
                  <a:schemeClr val="dk2"/>
                </a:solidFill>
                <a:latin typeface="Caudex"/>
                <a:ea typeface="Caudex"/>
                <a:cs typeface="Caudex"/>
                <a:sym typeface="Caudex"/>
              </a:defRPr>
            </a:lvl4pPr>
            <a:lvl5pPr marR="0" lvl="4" algn="ctr" rtl="0">
              <a:lnSpc>
                <a:spcPct val="100000"/>
              </a:lnSpc>
              <a:spcBef>
                <a:spcPts val="0"/>
              </a:spcBef>
              <a:spcAft>
                <a:spcPts val="0"/>
              </a:spcAft>
              <a:buClr>
                <a:schemeClr val="dk2"/>
              </a:buClr>
              <a:buSzPts val="3200"/>
              <a:buFont typeface="Caudex"/>
              <a:buNone/>
              <a:defRPr sz="3200" b="1" i="0" u="none" strike="noStrike" cap="none">
                <a:solidFill>
                  <a:schemeClr val="dk2"/>
                </a:solidFill>
                <a:latin typeface="Caudex"/>
                <a:ea typeface="Caudex"/>
                <a:cs typeface="Caudex"/>
                <a:sym typeface="Caudex"/>
              </a:defRPr>
            </a:lvl5pPr>
            <a:lvl6pPr marR="0" lvl="5" algn="ctr" rtl="0">
              <a:lnSpc>
                <a:spcPct val="100000"/>
              </a:lnSpc>
              <a:spcBef>
                <a:spcPts val="0"/>
              </a:spcBef>
              <a:spcAft>
                <a:spcPts val="0"/>
              </a:spcAft>
              <a:buClr>
                <a:schemeClr val="dk2"/>
              </a:buClr>
              <a:buSzPts val="3200"/>
              <a:buFont typeface="Caudex"/>
              <a:buNone/>
              <a:defRPr sz="3200" b="1" i="0" u="none" strike="noStrike" cap="none">
                <a:solidFill>
                  <a:schemeClr val="dk2"/>
                </a:solidFill>
                <a:latin typeface="Caudex"/>
                <a:ea typeface="Caudex"/>
                <a:cs typeface="Caudex"/>
                <a:sym typeface="Caudex"/>
              </a:defRPr>
            </a:lvl6pPr>
            <a:lvl7pPr marR="0" lvl="6" algn="ctr" rtl="0">
              <a:lnSpc>
                <a:spcPct val="100000"/>
              </a:lnSpc>
              <a:spcBef>
                <a:spcPts val="0"/>
              </a:spcBef>
              <a:spcAft>
                <a:spcPts val="0"/>
              </a:spcAft>
              <a:buClr>
                <a:schemeClr val="dk2"/>
              </a:buClr>
              <a:buSzPts val="3200"/>
              <a:buFont typeface="Caudex"/>
              <a:buNone/>
              <a:defRPr sz="3200" b="1" i="0" u="none" strike="noStrike" cap="none">
                <a:solidFill>
                  <a:schemeClr val="dk2"/>
                </a:solidFill>
                <a:latin typeface="Caudex"/>
                <a:ea typeface="Caudex"/>
                <a:cs typeface="Caudex"/>
                <a:sym typeface="Caudex"/>
              </a:defRPr>
            </a:lvl7pPr>
            <a:lvl8pPr marR="0" lvl="7" algn="ctr" rtl="0">
              <a:lnSpc>
                <a:spcPct val="100000"/>
              </a:lnSpc>
              <a:spcBef>
                <a:spcPts val="0"/>
              </a:spcBef>
              <a:spcAft>
                <a:spcPts val="0"/>
              </a:spcAft>
              <a:buClr>
                <a:schemeClr val="dk2"/>
              </a:buClr>
              <a:buSzPts val="3200"/>
              <a:buFont typeface="Caudex"/>
              <a:buNone/>
              <a:defRPr sz="3200" b="1" i="0" u="none" strike="noStrike" cap="none">
                <a:solidFill>
                  <a:schemeClr val="dk2"/>
                </a:solidFill>
                <a:latin typeface="Caudex"/>
                <a:ea typeface="Caudex"/>
                <a:cs typeface="Caudex"/>
                <a:sym typeface="Caudex"/>
              </a:defRPr>
            </a:lvl8pPr>
            <a:lvl9pPr marR="0" lvl="8" algn="ctr" rtl="0">
              <a:lnSpc>
                <a:spcPct val="100000"/>
              </a:lnSpc>
              <a:spcBef>
                <a:spcPts val="0"/>
              </a:spcBef>
              <a:spcAft>
                <a:spcPts val="0"/>
              </a:spcAft>
              <a:buClr>
                <a:schemeClr val="dk2"/>
              </a:buClr>
              <a:buSzPts val="3200"/>
              <a:buFont typeface="Caudex"/>
              <a:buNone/>
              <a:defRPr sz="3200" b="1" i="0" u="none" strike="noStrike" cap="none">
                <a:solidFill>
                  <a:schemeClr val="dk2"/>
                </a:solidFill>
                <a:latin typeface="Caudex"/>
                <a:ea typeface="Caudex"/>
                <a:cs typeface="Caudex"/>
                <a:sym typeface="Caudex"/>
              </a:defRPr>
            </a:lvl9pPr>
          </a:lstStyle>
          <a:p>
            <a:r>
              <a:rPr lang="en" dirty="0"/>
              <a:t>05</a:t>
            </a:r>
          </a:p>
        </p:txBody>
      </p:sp>
      <p:cxnSp>
        <p:nvCxnSpPr>
          <p:cNvPr id="12" name="Google Shape;450;p45">
            <a:extLst>
              <a:ext uri="{FF2B5EF4-FFF2-40B4-BE49-F238E27FC236}">
                <a16:creationId xmlns:a16="http://schemas.microsoft.com/office/drawing/2014/main" id="{4D3815FF-1771-78B4-62EF-DF793660C65D}"/>
              </a:ext>
            </a:extLst>
          </p:cNvPr>
          <p:cNvCxnSpPr/>
          <p:nvPr/>
        </p:nvCxnSpPr>
        <p:spPr>
          <a:xfrm>
            <a:off x="4181066" y="2617755"/>
            <a:ext cx="771600" cy="0"/>
          </a:xfrm>
          <a:prstGeom prst="straightConnector1">
            <a:avLst/>
          </a:prstGeom>
          <a:noFill/>
          <a:ln w="19050" cap="rnd" cmpd="sng">
            <a:solidFill>
              <a:schemeClr val="dk1"/>
            </a:solidFill>
            <a:prstDash val="solid"/>
            <a:round/>
            <a:headEnd type="none" w="med" len="med"/>
            <a:tailEnd type="none" w="med" len="med"/>
          </a:ln>
        </p:spPr>
      </p:cxnSp>
      <p:sp>
        <p:nvSpPr>
          <p:cNvPr id="13" name="Google Shape;445;p45">
            <a:extLst>
              <a:ext uri="{FF2B5EF4-FFF2-40B4-BE49-F238E27FC236}">
                <a16:creationId xmlns:a16="http://schemas.microsoft.com/office/drawing/2014/main" id="{8FA4F5C8-3E16-6EC2-356D-70A590BBDD80}"/>
              </a:ext>
            </a:extLst>
          </p:cNvPr>
          <p:cNvSpPr txBox="1">
            <a:spLocks/>
          </p:cNvSpPr>
          <p:nvPr/>
        </p:nvSpPr>
        <p:spPr>
          <a:xfrm>
            <a:off x="3199520" y="2689629"/>
            <a:ext cx="2840715" cy="37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dk1"/>
              </a:buClr>
              <a:buSzPts val="1600"/>
              <a:buFont typeface="Lato"/>
              <a:buNone/>
              <a:defRPr sz="2200" b="1" i="0" u="none" strike="noStrike" cap="none">
                <a:solidFill>
                  <a:schemeClr val="dk1"/>
                </a:solidFill>
                <a:latin typeface="Caudex"/>
                <a:ea typeface="Caudex"/>
                <a:cs typeface="Caudex"/>
                <a:sym typeface="Caudex"/>
              </a:defRPr>
            </a:lvl1pPr>
            <a:lvl2pPr marL="914400" marR="0" lvl="1" indent="-330200" algn="l" rtl="0">
              <a:lnSpc>
                <a:spcPct val="100000"/>
              </a:lnSpc>
              <a:spcBef>
                <a:spcPts val="0"/>
              </a:spcBef>
              <a:spcAft>
                <a:spcPts val="0"/>
              </a:spcAft>
              <a:buClr>
                <a:schemeClr val="dk1"/>
              </a:buClr>
              <a:buSzPts val="1600"/>
              <a:buFont typeface="Lato"/>
              <a:buNone/>
              <a:defRPr sz="2200" b="1" i="0" u="none" strike="noStrike" cap="none">
                <a:solidFill>
                  <a:schemeClr val="dk1"/>
                </a:solidFill>
                <a:latin typeface="Caudex"/>
                <a:ea typeface="Caudex"/>
                <a:cs typeface="Caudex"/>
                <a:sym typeface="Caudex"/>
              </a:defRPr>
            </a:lvl2pPr>
            <a:lvl3pPr marL="1371600" marR="0" lvl="2" indent="-330200" algn="l" rtl="0">
              <a:lnSpc>
                <a:spcPct val="100000"/>
              </a:lnSpc>
              <a:spcBef>
                <a:spcPts val="0"/>
              </a:spcBef>
              <a:spcAft>
                <a:spcPts val="0"/>
              </a:spcAft>
              <a:buClr>
                <a:schemeClr val="dk1"/>
              </a:buClr>
              <a:buSzPts val="1600"/>
              <a:buFont typeface="Lato"/>
              <a:buNone/>
              <a:defRPr sz="2200" b="1" i="0" u="none" strike="noStrike" cap="none">
                <a:solidFill>
                  <a:schemeClr val="dk1"/>
                </a:solidFill>
                <a:latin typeface="Caudex"/>
                <a:ea typeface="Caudex"/>
                <a:cs typeface="Caudex"/>
                <a:sym typeface="Caudex"/>
              </a:defRPr>
            </a:lvl3pPr>
            <a:lvl4pPr marL="1828800" marR="0" lvl="3" indent="-330200" algn="l" rtl="0">
              <a:lnSpc>
                <a:spcPct val="100000"/>
              </a:lnSpc>
              <a:spcBef>
                <a:spcPts val="0"/>
              </a:spcBef>
              <a:spcAft>
                <a:spcPts val="0"/>
              </a:spcAft>
              <a:buClr>
                <a:schemeClr val="dk1"/>
              </a:buClr>
              <a:buSzPts val="1600"/>
              <a:buFont typeface="Lato"/>
              <a:buNone/>
              <a:defRPr sz="2200" b="1" i="0" u="none" strike="noStrike" cap="none">
                <a:solidFill>
                  <a:schemeClr val="dk1"/>
                </a:solidFill>
                <a:latin typeface="Caudex"/>
                <a:ea typeface="Caudex"/>
                <a:cs typeface="Caudex"/>
                <a:sym typeface="Caudex"/>
              </a:defRPr>
            </a:lvl4pPr>
            <a:lvl5pPr marL="2286000" marR="0" lvl="4" indent="-330200" algn="l" rtl="0">
              <a:lnSpc>
                <a:spcPct val="100000"/>
              </a:lnSpc>
              <a:spcBef>
                <a:spcPts val="0"/>
              </a:spcBef>
              <a:spcAft>
                <a:spcPts val="0"/>
              </a:spcAft>
              <a:buClr>
                <a:schemeClr val="dk1"/>
              </a:buClr>
              <a:buSzPts val="1600"/>
              <a:buFont typeface="Lato"/>
              <a:buNone/>
              <a:defRPr sz="2200" b="1" i="0" u="none" strike="noStrike" cap="none">
                <a:solidFill>
                  <a:schemeClr val="dk1"/>
                </a:solidFill>
                <a:latin typeface="Caudex"/>
                <a:ea typeface="Caudex"/>
                <a:cs typeface="Caudex"/>
                <a:sym typeface="Caudex"/>
              </a:defRPr>
            </a:lvl5pPr>
            <a:lvl6pPr marL="2743200" marR="0" lvl="5" indent="-330200" algn="l" rtl="0">
              <a:lnSpc>
                <a:spcPct val="100000"/>
              </a:lnSpc>
              <a:spcBef>
                <a:spcPts val="0"/>
              </a:spcBef>
              <a:spcAft>
                <a:spcPts val="0"/>
              </a:spcAft>
              <a:buClr>
                <a:schemeClr val="dk1"/>
              </a:buClr>
              <a:buSzPts val="1600"/>
              <a:buFont typeface="Lato"/>
              <a:buNone/>
              <a:defRPr sz="2200" b="1" i="0" u="none" strike="noStrike" cap="none">
                <a:solidFill>
                  <a:schemeClr val="dk1"/>
                </a:solidFill>
                <a:latin typeface="Caudex"/>
                <a:ea typeface="Caudex"/>
                <a:cs typeface="Caudex"/>
                <a:sym typeface="Caudex"/>
              </a:defRPr>
            </a:lvl6pPr>
            <a:lvl7pPr marL="3200400" marR="0" lvl="6" indent="-330200" algn="l" rtl="0">
              <a:lnSpc>
                <a:spcPct val="100000"/>
              </a:lnSpc>
              <a:spcBef>
                <a:spcPts val="0"/>
              </a:spcBef>
              <a:spcAft>
                <a:spcPts val="0"/>
              </a:spcAft>
              <a:buClr>
                <a:schemeClr val="dk1"/>
              </a:buClr>
              <a:buSzPts val="1600"/>
              <a:buFont typeface="Lato"/>
              <a:buNone/>
              <a:defRPr sz="2200" b="1" i="0" u="none" strike="noStrike" cap="none">
                <a:solidFill>
                  <a:schemeClr val="dk1"/>
                </a:solidFill>
                <a:latin typeface="Caudex"/>
                <a:ea typeface="Caudex"/>
                <a:cs typeface="Caudex"/>
                <a:sym typeface="Caudex"/>
              </a:defRPr>
            </a:lvl7pPr>
            <a:lvl8pPr marL="3657600" marR="0" lvl="7" indent="-330200" algn="l" rtl="0">
              <a:lnSpc>
                <a:spcPct val="100000"/>
              </a:lnSpc>
              <a:spcBef>
                <a:spcPts val="0"/>
              </a:spcBef>
              <a:spcAft>
                <a:spcPts val="0"/>
              </a:spcAft>
              <a:buClr>
                <a:schemeClr val="dk1"/>
              </a:buClr>
              <a:buSzPts val="1600"/>
              <a:buFont typeface="Lato"/>
              <a:buNone/>
              <a:defRPr sz="2200" b="1" i="0" u="none" strike="noStrike" cap="none">
                <a:solidFill>
                  <a:schemeClr val="dk1"/>
                </a:solidFill>
                <a:latin typeface="Caudex"/>
                <a:ea typeface="Caudex"/>
                <a:cs typeface="Caudex"/>
                <a:sym typeface="Caudex"/>
              </a:defRPr>
            </a:lvl8pPr>
            <a:lvl9pPr marL="4114800" marR="0" lvl="8" indent="-330200" algn="l" rtl="0">
              <a:lnSpc>
                <a:spcPct val="100000"/>
              </a:lnSpc>
              <a:spcBef>
                <a:spcPts val="0"/>
              </a:spcBef>
              <a:spcAft>
                <a:spcPts val="0"/>
              </a:spcAft>
              <a:buClr>
                <a:schemeClr val="dk1"/>
              </a:buClr>
              <a:buSzPts val="1600"/>
              <a:buFont typeface="Lato"/>
              <a:buNone/>
              <a:defRPr sz="2200" b="1" i="0" u="none" strike="noStrike" cap="none">
                <a:solidFill>
                  <a:schemeClr val="dk1"/>
                </a:solidFill>
                <a:latin typeface="Caudex"/>
                <a:ea typeface="Caudex"/>
                <a:cs typeface="Caudex"/>
                <a:sym typeface="Caudex"/>
              </a:defRPr>
            </a:lvl9pPr>
          </a:lstStyle>
          <a:p>
            <a:pPr marL="0" indent="0"/>
            <a:r>
              <a:rPr lang="en-US" dirty="0"/>
              <a:t>Results &amp; Conclusion </a:t>
            </a:r>
          </a:p>
        </p:txBody>
      </p:sp>
      <p:sp>
        <p:nvSpPr>
          <p:cNvPr id="15" name="Google Shape;446;p45">
            <a:extLst>
              <a:ext uri="{FF2B5EF4-FFF2-40B4-BE49-F238E27FC236}">
                <a16:creationId xmlns:a16="http://schemas.microsoft.com/office/drawing/2014/main" id="{B0C6111F-E65F-6516-DE00-2E4D93289293}"/>
              </a:ext>
            </a:extLst>
          </p:cNvPr>
          <p:cNvSpPr txBox="1">
            <a:spLocks/>
          </p:cNvSpPr>
          <p:nvPr/>
        </p:nvSpPr>
        <p:spPr>
          <a:xfrm>
            <a:off x="3240000" y="2913173"/>
            <a:ext cx="2664000" cy="56893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dk1"/>
              </a:buClr>
              <a:buSzPts val="1600"/>
              <a:buFont typeface="Lato"/>
              <a:buNone/>
              <a:defRPr sz="1500" b="0" i="0" u="none" strike="noStrike" cap="none">
                <a:solidFill>
                  <a:schemeClr val="dk1"/>
                </a:solidFill>
                <a:latin typeface="Lato"/>
                <a:ea typeface="Lato"/>
                <a:cs typeface="Lato"/>
                <a:sym typeface="Lato"/>
              </a:defRPr>
            </a:lvl1pPr>
            <a:lvl2pPr marL="914400" marR="0" lvl="1" indent="-330200" algn="l" rtl="0">
              <a:lnSpc>
                <a:spcPct val="100000"/>
              </a:lnSpc>
              <a:spcBef>
                <a:spcPts val="0"/>
              </a:spcBef>
              <a:spcAft>
                <a:spcPts val="0"/>
              </a:spcAft>
              <a:buClr>
                <a:schemeClr val="dk1"/>
              </a:buClr>
              <a:buSzPts val="1600"/>
              <a:buFont typeface="Lato"/>
              <a:buNone/>
              <a:defRPr sz="1500" b="0" i="0" u="none" strike="noStrike" cap="none">
                <a:solidFill>
                  <a:schemeClr val="dk1"/>
                </a:solidFill>
                <a:latin typeface="Lato"/>
                <a:ea typeface="Lato"/>
                <a:cs typeface="Lato"/>
                <a:sym typeface="Lato"/>
              </a:defRPr>
            </a:lvl2pPr>
            <a:lvl3pPr marL="1371600" marR="0" lvl="2" indent="-330200" algn="l" rtl="0">
              <a:lnSpc>
                <a:spcPct val="100000"/>
              </a:lnSpc>
              <a:spcBef>
                <a:spcPts val="0"/>
              </a:spcBef>
              <a:spcAft>
                <a:spcPts val="0"/>
              </a:spcAft>
              <a:buClr>
                <a:schemeClr val="dk1"/>
              </a:buClr>
              <a:buSzPts val="1600"/>
              <a:buFont typeface="Lato"/>
              <a:buNone/>
              <a:defRPr sz="1500" b="0" i="0" u="none" strike="noStrike" cap="none">
                <a:solidFill>
                  <a:schemeClr val="dk1"/>
                </a:solidFill>
                <a:latin typeface="Lato"/>
                <a:ea typeface="Lato"/>
                <a:cs typeface="Lato"/>
                <a:sym typeface="Lato"/>
              </a:defRPr>
            </a:lvl3pPr>
            <a:lvl4pPr marL="1828800" marR="0" lvl="3" indent="-330200" algn="l" rtl="0">
              <a:lnSpc>
                <a:spcPct val="100000"/>
              </a:lnSpc>
              <a:spcBef>
                <a:spcPts val="0"/>
              </a:spcBef>
              <a:spcAft>
                <a:spcPts val="0"/>
              </a:spcAft>
              <a:buClr>
                <a:schemeClr val="dk1"/>
              </a:buClr>
              <a:buSzPts val="1600"/>
              <a:buFont typeface="Lato"/>
              <a:buNone/>
              <a:defRPr sz="1500" b="0" i="0" u="none" strike="noStrike" cap="none">
                <a:solidFill>
                  <a:schemeClr val="dk1"/>
                </a:solidFill>
                <a:latin typeface="Lato"/>
                <a:ea typeface="Lato"/>
                <a:cs typeface="Lato"/>
                <a:sym typeface="Lato"/>
              </a:defRPr>
            </a:lvl4pPr>
            <a:lvl5pPr marL="2286000" marR="0" lvl="4" indent="-330200" algn="l" rtl="0">
              <a:lnSpc>
                <a:spcPct val="100000"/>
              </a:lnSpc>
              <a:spcBef>
                <a:spcPts val="0"/>
              </a:spcBef>
              <a:spcAft>
                <a:spcPts val="0"/>
              </a:spcAft>
              <a:buClr>
                <a:schemeClr val="dk1"/>
              </a:buClr>
              <a:buSzPts val="1600"/>
              <a:buFont typeface="Lato"/>
              <a:buNone/>
              <a:defRPr sz="1500" b="0" i="0" u="none" strike="noStrike" cap="none">
                <a:solidFill>
                  <a:schemeClr val="dk1"/>
                </a:solidFill>
                <a:latin typeface="Lato"/>
                <a:ea typeface="Lato"/>
                <a:cs typeface="Lato"/>
                <a:sym typeface="Lato"/>
              </a:defRPr>
            </a:lvl5pPr>
            <a:lvl6pPr marL="2743200" marR="0" lvl="5" indent="-330200" algn="l" rtl="0">
              <a:lnSpc>
                <a:spcPct val="100000"/>
              </a:lnSpc>
              <a:spcBef>
                <a:spcPts val="0"/>
              </a:spcBef>
              <a:spcAft>
                <a:spcPts val="0"/>
              </a:spcAft>
              <a:buClr>
                <a:schemeClr val="dk1"/>
              </a:buClr>
              <a:buSzPts val="1600"/>
              <a:buFont typeface="Lato"/>
              <a:buNone/>
              <a:defRPr sz="1500" b="0" i="0" u="none" strike="noStrike" cap="none">
                <a:solidFill>
                  <a:schemeClr val="dk1"/>
                </a:solidFill>
                <a:latin typeface="Lato"/>
                <a:ea typeface="Lato"/>
                <a:cs typeface="Lato"/>
                <a:sym typeface="Lato"/>
              </a:defRPr>
            </a:lvl6pPr>
            <a:lvl7pPr marL="3200400" marR="0" lvl="6" indent="-330200" algn="l" rtl="0">
              <a:lnSpc>
                <a:spcPct val="100000"/>
              </a:lnSpc>
              <a:spcBef>
                <a:spcPts val="0"/>
              </a:spcBef>
              <a:spcAft>
                <a:spcPts val="0"/>
              </a:spcAft>
              <a:buClr>
                <a:schemeClr val="dk1"/>
              </a:buClr>
              <a:buSzPts val="1600"/>
              <a:buFont typeface="Lato"/>
              <a:buNone/>
              <a:defRPr sz="1500" b="0" i="0" u="none" strike="noStrike" cap="none">
                <a:solidFill>
                  <a:schemeClr val="dk1"/>
                </a:solidFill>
                <a:latin typeface="Lato"/>
                <a:ea typeface="Lato"/>
                <a:cs typeface="Lato"/>
                <a:sym typeface="Lato"/>
              </a:defRPr>
            </a:lvl7pPr>
            <a:lvl8pPr marL="3657600" marR="0" lvl="7" indent="-330200" algn="l" rtl="0">
              <a:lnSpc>
                <a:spcPct val="100000"/>
              </a:lnSpc>
              <a:spcBef>
                <a:spcPts val="0"/>
              </a:spcBef>
              <a:spcAft>
                <a:spcPts val="0"/>
              </a:spcAft>
              <a:buClr>
                <a:schemeClr val="dk1"/>
              </a:buClr>
              <a:buSzPts val="1600"/>
              <a:buFont typeface="Lato"/>
              <a:buNone/>
              <a:defRPr sz="1500" b="0" i="0" u="none" strike="noStrike" cap="none">
                <a:solidFill>
                  <a:schemeClr val="dk1"/>
                </a:solidFill>
                <a:latin typeface="Lato"/>
                <a:ea typeface="Lato"/>
                <a:cs typeface="Lato"/>
                <a:sym typeface="Lato"/>
              </a:defRPr>
            </a:lvl8pPr>
            <a:lvl9pPr marL="4114800" marR="0" lvl="8" indent="-330200" algn="l" rtl="0">
              <a:lnSpc>
                <a:spcPct val="100000"/>
              </a:lnSpc>
              <a:spcBef>
                <a:spcPts val="0"/>
              </a:spcBef>
              <a:spcAft>
                <a:spcPts val="0"/>
              </a:spcAft>
              <a:buClr>
                <a:schemeClr val="dk1"/>
              </a:buClr>
              <a:buSzPts val="1600"/>
              <a:buFont typeface="Lato"/>
              <a:buNone/>
              <a:defRPr sz="1500" b="0" i="0" u="none" strike="noStrike" cap="none">
                <a:solidFill>
                  <a:schemeClr val="dk1"/>
                </a:solidFill>
                <a:latin typeface="Lato"/>
                <a:ea typeface="Lato"/>
                <a:cs typeface="Lato"/>
                <a:sym typeface="Lato"/>
              </a:defRPr>
            </a:lvl9pPr>
          </a:lstStyle>
          <a:p>
            <a:pPr marL="0" indent="0"/>
            <a:r>
              <a:rPr lang="en-US" dirty="0"/>
              <a:t>Graphs &amp; Analysis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515" name="Google Shape;515;p50"/>
          <p:cNvSpPr txBox="1">
            <a:spLocks noGrp="1"/>
          </p:cNvSpPr>
          <p:nvPr>
            <p:ph type="subTitle" idx="5"/>
          </p:nvPr>
        </p:nvSpPr>
        <p:spPr>
          <a:xfrm rot="-5400000">
            <a:off x="32140" y="3291448"/>
            <a:ext cx="1159145" cy="274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How We Hear</a:t>
            </a:r>
            <a:endParaRPr dirty="0"/>
          </a:p>
        </p:txBody>
      </p:sp>
      <p:sp>
        <p:nvSpPr>
          <p:cNvPr id="4" name="Google Shape;485;p49">
            <a:extLst>
              <a:ext uri="{FF2B5EF4-FFF2-40B4-BE49-F238E27FC236}">
                <a16:creationId xmlns:a16="http://schemas.microsoft.com/office/drawing/2014/main" id="{01E1F214-1B7C-C28A-0B54-46C6C81A43FB}"/>
              </a:ext>
            </a:extLst>
          </p:cNvPr>
          <p:cNvSpPr txBox="1">
            <a:spLocks/>
          </p:cNvSpPr>
          <p:nvPr/>
        </p:nvSpPr>
        <p:spPr>
          <a:xfrm>
            <a:off x="1064062" y="830846"/>
            <a:ext cx="4887158" cy="74150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23850" algn="l" rtl="0">
              <a:lnSpc>
                <a:spcPct val="100000"/>
              </a:lnSpc>
              <a:spcBef>
                <a:spcPts val="0"/>
              </a:spcBef>
              <a:spcAft>
                <a:spcPts val="0"/>
              </a:spcAft>
              <a:buClr>
                <a:schemeClr val="dk1"/>
              </a:buClr>
              <a:buSzPts val="1500"/>
              <a:buFont typeface="Lato"/>
              <a:buChar char="●"/>
              <a:defRPr sz="1500" b="0" i="0" u="none" strike="noStrike" cap="none">
                <a:solidFill>
                  <a:schemeClr val="dk1"/>
                </a:solidFill>
                <a:latin typeface="Lato"/>
                <a:ea typeface="Lato"/>
                <a:cs typeface="Lato"/>
                <a:sym typeface="Lato"/>
              </a:defRPr>
            </a:lvl1pPr>
            <a:lvl2pPr marL="914400" marR="0" lvl="1" indent="-323850" algn="l" rtl="0">
              <a:lnSpc>
                <a:spcPct val="100000"/>
              </a:lnSpc>
              <a:spcBef>
                <a:spcPts val="0"/>
              </a:spcBef>
              <a:spcAft>
                <a:spcPts val="0"/>
              </a:spcAft>
              <a:buClr>
                <a:schemeClr val="dk1"/>
              </a:buClr>
              <a:buSzPts val="1500"/>
              <a:buFont typeface="Lato"/>
              <a:buChar char="○"/>
              <a:defRPr sz="1500" b="0" i="0" u="none" strike="noStrike" cap="none">
                <a:solidFill>
                  <a:schemeClr val="dk1"/>
                </a:solidFill>
                <a:latin typeface="Lato"/>
                <a:ea typeface="Lato"/>
                <a:cs typeface="Lato"/>
                <a:sym typeface="Lato"/>
              </a:defRPr>
            </a:lvl2pPr>
            <a:lvl3pPr marL="1371600" marR="0" lvl="2" indent="-323850" algn="l" rtl="0">
              <a:lnSpc>
                <a:spcPct val="100000"/>
              </a:lnSpc>
              <a:spcBef>
                <a:spcPts val="0"/>
              </a:spcBef>
              <a:spcAft>
                <a:spcPts val="0"/>
              </a:spcAft>
              <a:buClr>
                <a:schemeClr val="dk1"/>
              </a:buClr>
              <a:buSzPts val="1500"/>
              <a:buFont typeface="Lato"/>
              <a:buChar char="■"/>
              <a:defRPr sz="1500" b="0" i="0" u="none" strike="noStrike" cap="none">
                <a:solidFill>
                  <a:schemeClr val="dk1"/>
                </a:solidFill>
                <a:latin typeface="Lato"/>
                <a:ea typeface="Lato"/>
                <a:cs typeface="Lato"/>
                <a:sym typeface="Lato"/>
              </a:defRPr>
            </a:lvl3pPr>
            <a:lvl4pPr marL="1828800" marR="0" lvl="3" indent="-323850" algn="l" rtl="0">
              <a:lnSpc>
                <a:spcPct val="100000"/>
              </a:lnSpc>
              <a:spcBef>
                <a:spcPts val="0"/>
              </a:spcBef>
              <a:spcAft>
                <a:spcPts val="0"/>
              </a:spcAft>
              <a:buClr>
                <a:schemeClr val="dk1"/>
              </a:buClr>
              <a:buSzPts val="1500"/>
              <a:buFont typeface="Lato"/>
              <a:buChar char="●"/>
              <a:defRPr sz="1500" b="0" i="0" u="none" strike="noStrike" cap="none">
                <a:solidFill>
                  <a:schemeClr val="dk1"/>
                </a:solidFill>
                <a:latin typeface="Lato"/>
                <a:ea typeface="Lato"/>
                <a:cs typeface="Lato"/>
                <a:sym typeface="Lato"/>
              </a:defRPr>
            </a:lvl4pPr>
            <a:lvl5pPr marL="2286000" marR="0" lvl="4" indent="-323850" algn="l" rtl="0">
              <a:lnSpc>
                <a:spcPct val="100000"/>
              </a:lnSpc>
              <a:spcBef>
                <a:spcPts val="0"/>
              </a:spcBef>
              <a:spcAft>
                <a:spcPts val="0"/>
              </a:spcAft>
              <a:buClr>
                <a:schemeClr val="dk1"/>
              </a:buClr>
              <a:buSzPts val="1500"/>
              <a:buFont typeface="Lato"/>
              <a:buChar char="○"/>
              <a:defRPr sz="1500" b="0" i="0" u="none" strike="noStrike" cap="none">
                <a:solidFill>
                  <a:schemeClr val="dk1"/>
                </a:solidFill>
                <a:latin typeface="Lato"/>
                <a:ea typeface="Lato"/>
                <a:cs typeface="Lato"/>
                <a:sym typeface="Lato"/>
              </a:defRPr>
            </a:lvl5pPr>
            <a:lvl6pPr marL="2743200" marR="0" lvl="5" indent="-323850" algn="l" rtl="0">
              <a:lnSpc>
                <a:spcPct val="100000"/>
              </a:lnSpc>
              <a:spcBef>
                <a:spcPts val="0"/>
              </a:spcBef>
              <a:spcAft>
                <a:spcPts val="0"/>
              </a:spcAft>
              <a:buClr>
                <a:schemeClr val="dk1"/>
              </a:buClr>
              <a:buSzPts val="1500"/>
              <a:buFont typeface="Lato"/>
              <a:buChar char="■"/>
              <a:defRPr sz="1500" b="0" i="0" u="none" strike="noStrike" cap="none">
                <a:solidFill>
                  <a:schemeClr val="dk1"/>
                </a:solidFill>
                <a:latin typeface="Lato"/>
                <a:ea typeface="Lato"/>
                <a:cs typeface="Lato"/>
                <a:sym typeface="Lato"/>
              </a:defRPr>
            </a:lvl6pPr>
            <a:lvl7pPr marL="3200400" marR="0" lvl="6" indent="-323850" algn="l" rtl="0">
              <a:lnSpc>
                <a:spcPct val="100000"/>
              </a:lnSpc>
              <a:spcBef>
                <a:spcPts val="0"/>
              </a:spcBef>
              <a:spcAft>
                <a:spcPts val="0"/>
              </a:spcAft>
              <a:buClr>
                <a:schemeClr val="dk1"/>
              </a:buClr>
              <a:buSzPts val="1500"/>
              <a:buFont typeface="Lato"/>
              <a:buChar char="●"/>
              <a:defRPr sz="1500" b="0" i="0" u="none" strike="noStrike" cap="none">
                <a:solidFill>
                  <a:schemeClr val="dk1"/>
                </a:solidFill>
                <a:latin typeface="Lato"/>
                <a:ea typeface="Lato"/>
                <a:cs typeface="Lato"/>
                <a:sym typeface="Lato"/>
              </a:defRPr>
            </a:lvl7pPr>
            <a:lvl8pPr marL="3657600" marR="0" lvl="7" indent="-323850" algn="l" rtl="0">
              <a:lnSpc>
                <a:spcPct val="100000"/>
              </a:lnSpc>
              <a:spcBef>
                <a:spcPts val="0"/>
              </a:spcBef>
              <a:spcAft>
                <a:spcPts val="0"/>
              </a:spcAft>
              <a:buClr>
                <a:schemeClr val="dk1"/>
              </a:buClr>
              <a:buSzPts val="1500"/>
              <a:buFont typeface="Lato"/>
              <a:buChar char="○"/>
              <a:defRPr sz="1500" b="0" i="0" u="none" strike="noStrike" cap="none">
                <a:solidFill>
                  <a:schemeClr val="dk1"/>
                </a:solidFill>
                <a:latin typeface="Lato"/>
                <a:ea typeface="Lato"/>
                <a:cs typeface="Lato"/>
                <a:sym typeface="Lato"/>
              </a:defRPr>
            </a:lvl8pPr>
            <a:lvl9pPr marL="4114800" marR="0" lvl="8" indent="-323850" algn="l" rtl="0">
              <a:lnSpc>
                <a:spcPct val="100000"/>
              </a:lnSpc>
              <a:spcBef>
                <a:spcPts val="0"/>
              </a:spcBef>
              <a:spcAft>
                <a:spcPts val="0"/>
              </a:spcAft>
              <a:buClr>
                <a:schemeClr val="dk1"/>
              </a:buClr>
              <a:buSzPts val="1500"/>
              <a:buFont typeface="Lato"/>
              <a:buChar char="■"/>
              <a:defRPr sz="1500" b="0" i="0" u="none" strike="noStrike" cap="none">
                <a:solidFill>
                  <a:schemeClr val="dk1"/>
                </a:solidFill>
                <a:latin typeface="Lato"/>
                <a:ea typeface="Lato"/>
                <a:cs typeface="Lato"/>
                <a:sym typeface="Lato"/>
              </a:defRPr>
            </a:lvl9pPr>
          </a:lstStyle>
          <a:p>
            <a:pPr marL="285750" indent="-285750">
              <a:buFont typeface="Wingdings" panose="05000000000000000000" pitchFamily="2" charset="2"/>
              <a:buChar char="Ø"/>
            </a:pPr>
            <a:r>
              <a:rPr lang="en-US" sz="1800" dirty="0"/>
              <a:t>By getting the first and second derivatives and substituting</a:t>
            </a:r>
          </a:p>
        </p:txBody>
      </p:sp>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EDAC5044-AFCB-F73C-307E-27C1D9C2492B}"/>
                  </a:ext>
                </a:extLst>
              </p:cNvPr>
              <p:cNvSpPr/>
              <p:nvPr/>
            </p:nvSpPr>
            <p:spPr>
              <a:xfrm>
                <a:off x="1661160" y="1644738"/>
                <a:ext cx="3891082" cy="96872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GB" b="1" i="1" smtClean="0">
                          <a:solidFill>
                            <a:schemeClr val="tx1"/>
                          </a:solidFill>
                          <a:latin typeface="Cambria Math" panose="02040503050406030204" pitchFamily="18" charset="0"/>
                        </a:rPr>
                        <m:t>𝑨</m:t>
                      </m:r>
                      <m:d>
                        <m:dPr>
                          <m:ctrlPr>
                            <a:rPr lang="en-GB" b="1" i="1">
                              <a:solidFill>
                                <a:schemeClr val="tx1"/>
                              </a:solidFill>
                              <a:latin typeface="Cambria Math" panose="02040503050406030204" pitchFamily="18" charset="0"/>
                            </a:rPr>
                          </m:ctrlPr>
                        </m:dPr>
                        <m:e>
                          <m:r>
                            <a:rPr lang="en-GB" b="1" i="1">
                              <a:solidFill>
                                <a:schemeClr val="tx1"/>
                              </a:solidFill>
                              <a:latin typeface="Cambria Math" panose="02040503050406030204" pitchFamily="18" charset="0"/>
                            </a:rPr>
                            <m:t>𝒙</m:t>
                          </m:r>
                          <m:r>
                            <a:rPr lang="en-GB" b="1" i="1">
                              <a:solidFill>
                                <a:schemeClr val="tx1"/>
                              </a:solidFill>
                              <a:latin typeface="Cambria Math" panose="02040503050406030204" pitchFamily="18" charset="0"/>
                            </a:rPr>
                            <m:t>,</m:t>
                          </m:r>
                          <m:r>
                            <a:rPr lang="en-GB" b="1" i="1">
                              <a:solidFill>
                                <a:schemeClr val="tx1"/>
                              </a:solidFill>
                              <a:latin typeface="Cambria Math" panose="02040503050406030204" pitchFamily="18" charset="0"/>
                            </a:rPr>
                            <m:t>𝒇</m:t>
                          </m:r>
                        </m:e>
                      </m:d>
                      <m:r>
                        <a:rPr lang="en-GB" b="1" i="1">
                          <a:solidFill>
                            <a:schemeClr val="tx1"/>
                          </a:solidFill>
                          <a:latin typeface="Cambria Math" panose="02040503050406030204" pitchFamily="18" charset="0"/>
                        </a:rPr>
                        <m:t>= </m:t>
                      </m:r>
                      <m:f>
                        <m:fPr>
                          <m:ctrlPr>
                            <a:rPr lang="en-GB" b="1" i="1">
                              <a:solidFill>
                                <a:schemeClr val="tx1"/>
                              </a:solidFill>
                              <a:latin typeface="Cambria Math" panose="02040503050406030204" pitchFamily="18" charset="0"/>
                            </a:rPr>
                          </m:ctrlPr>
                        </m:fPr>
                        <m:num>
                          <m:r>
                            <a:rPr lang="en-GB" b="1" i="1">
                              <a:solidFill>
                                <a:schemeClr val="tx1"/>
                              </a:solidFill>
                              <a:latin typeface="Cambria Math" panose="02040503050406030204" pitchFamily="18" charset="0"/>
                            </a:rPr>
                            <m:t>𝑭</m:t>
                          </m:r>
                          <m:r>
                            <a:rPr lang="en-GB" b="1" i="1">
                              <a:solidFill>
                                <a:schemeClr val="tx1"/>
                              </a:solidFill>
                              <a:latin typeface="Cambria Math" panose="02040503050406030204" pitchFamily="18" charset="0"/>
                            </a:rPr>
                            <m:t>/</m:t>
                          </m:r>
                          <m:r>
                            <a:rPr lang="en-GB" b="1" i="1">
                              <a:solidFill>
                                <a:schemeClr val="tx1"/>
                              </a:solidFill>
                              <a:latin typeface="Cambria Math" panose="02040503050406030204" pitchFamily="18" charset="0"/>
                            </a:rPr>
                            <m:t>𝒎</m:t>
                          </m:r>
                          <m:r>
                            <a:rPr lang="en-GB" b="1" i="1">
                              <a:solidFill>
                                <a:schemeClr val="tx1"/>
                              </a:solidFill>
                              <a:latin typeface="Cambria Math" panose="02040503050406030204" pitchFamily="18" charset="0"/>
                            </a:rPr>
                            <m:t>(</m:t>
                          </m:r>
                          <m:r>
                            <a:rPr lang="en-GB" b="1" i="1">
                              <a:solidFill>
                                <a:schemeClr val="tx1"/>
                              </a:solidFill>
                              <a:latin typeface="Cambria Math" panose="02040503050406030204" pitchFamily="18" charset="0"/>
                            </a:rPr>
                            <m:t>𝒙</m:t>
                          </m:r>
                          <m:r>
                            <a:rPr lang="en-GB" b="1" i="1">
                              <a:solidFill>
                                <a:schemeClr val="tx1"/>
                              </a:solidFill>
                              <a:latin typeface="Cambria Math" panose="02040503050406030204" pitchFamily="18" charset="0"/>
                            </a:rPr>
                            <m:t>)</m:t>
                          </m:r>
                        </m:num>
                        <m:den>
                          <m:rad>
                            <m:radPr>
                              <m:degHide m:val="on"/>
                              <m:ctrlPr>
                                <a:rPr lang="en-GB" b="1" i="1">
                                  <a:solidFill>
                                    <a:schemeClr val="tx1"/>
                                  </a:solidFill>
                                  <a:latin typeface="Cambria Math" panose="02040503050406030204" pitchFamily="18" charset="0"/>
                                </a:rPr>
                              </m:ctrlPr>
                            </m:radPr>
                            <m:deg/>
                            <m:e>
                              <m:sSup>
                                <m:sSupPr>
                                  <m:ctrlPr>
                                    <a:rPr lang="en-GB" b="1" i="1">
                                      <a:solidFill>
                                        <a:schemeClr val="tx1"/>
                                      </a:solidFill>
                                      <a:latin typeface="Cambria Math" panose="02040503050406030204" pitchFamily="18" charset="0"/>
                                    </a:rPr>
                                  </m:ctrlPr>
                                </m:sSupPr>
                                <m:e>
                                  <m:r>
                                    <a:rPr lang="en-GB" b="1" i="1">
                                      <a:solidFill>
                                        <a:schemeClr val="tx1"/>
                                      </a:solidFill>
                                      <a:latin typeface="Cambria Math" panose="02040503050406030204" pitchFamily="18" charset="0"/>
                                    </a:rPr>
                                    <m:t>(</m:t>
                                  </m:r>
                                  <m:r>
                                    <a:rPr lang="en-GB" b="1" i="1">
                                      <a:solidFill>
                                        <a:schemeClr val="tx1"/>
                                      </a:solidFill>
                                      <a:latin typeface="Cambria Math" panose="02040503050406030204" pitchFamily="18" charset="0"/>
                                    </a:rPr>
                                    <m:t>𝟒</m:t>
                                  </m:r>
                                  <m:sSup>
                                    <m:sSupPr>
                                      <m:ctrlPr>
                                        <a:rPr lang="en-GB" b="1" i="1">
                                          <a:solidFill>
                                            <a:schemeClr val="tx1"/>
                                          </a:solidFill>
                                          <a:latin typeface="Cambria Math" panose="02040503050406030204" pitchFamily="18" charset="0"/>
                                        </a:rPr>
                                      </m:ctrlPr>
                                    </m:sSupPr>
                                    <m:e>
                                      <m:r>
                                        <a:rPr lang="en-GB" b="1" i="1">
                                          <a:solidFill>
                                            <a:schemeClr val="tx1"/>
                                          </a:solidFill>
                                          <a:latin typeface="Cambria Math" panose="02040503050406030204" pitchFamily="18" charset="0"/>
                                        </a:rPr>
                                        <m:t>𝝅</m:t>
                                      </m:r>
                                    </m:e>
                                    <m:sup>
                                      <m:r>
                                        <a:rPr lang="en-GB" b="1" i="1">
                                          <a:solidFill>
                                            <a:schemeClr val="tx1"/>
                                          </a:solidFill>
                                          <a:latin typeface="Cambria Math" panose="02040503050406030204" pitchFamily="18" charset="0"/>
                                        </a:rPr>
                                        <m:t>𝟐</m:t>
                                      </m:r>
                                    </m:sup>
                                  </m:sSup>
                                  <m:sSup>
                                    <m:sSupPr>
                                      <m:ctrlPr>
                                        <a:rPr lang="en-GB" b="1" i="1">
                                          <a:solidFill>
                                            <a:schemeClr val="tx1"/>
                                          </a:solidFill>
                                          <a:latin typeface="Cambria Math" panose="02040503050406030204" pitchFamily="18" charset="0"/>
                                        </a:rPr>
                                      </m:ctrlPr>
                                    </m:sSupPr>
                                    <m:e>
                                      <m:r>
                                        <a:rPr lang="en-GB" b="1" i="1">
                                          <a:solidFill>
                                            <a:schemeClr val="tx1"/>
                                          </a:solidFill>
                                          <a:latin typeface="Cambria Math" panose="02040503050406030204" pitchFamily="18" charset="0"/>
                                        </a:rPr>
                                        <m:t>𝒇</m:t>
                                      </m:r>
                                    </m:e>
                                    <m:sup>
                                      <m:r>
                                        <a:rPr lang="en-GB" b="1" i="1">
                                          <a:solidFill>
                                            <a:schemeClr val="tx1"/>
                                          </a:solidFill>
                                          <a:latin typeface="Cambria Math" panose="02040503050406030204" pitchFamily="18" charset="0"/>
                                        </a:rPr>
                                        <m:t>𝟐</m:t>
                                      </m:r>
                                    </m:sup>
                                  </m:sSup>
                                  <m:r>
                                    <a:rPr lang="en-GB" b="1" i="1">
                                      <a:solidFill>
                                        <a:schemeClr val="tx1"/>
                                      </a:solidFill>
                                      <a:latin typeface="Cambria Math" panose="02040503050406030204" pitchFamily="18" charset="0"/>
                                    </a:rPr>
                                    <m:t> − </m:t>
                                  </m:r>
                                  <m:f>
                                    <m:fPr>
                                      <m:ctrlPr>
                                        <a:rPr lang="en-GB" b="1" i="1">
                                          <a:solidFill>
                                            <a:schemeClr val="tx1"/>
                                          </a:solidFill>
                                          <a:latin typeface="Cambria Math" panose="02040503050406030204" pitchFamily="18" charset="0"/>
                                        </a:rPr>
                                      </m:ctrlPr>
                                    </m:fPr>
                                    <m:num>
                                      <m:r>
                                        <a:rPr lang="en-GB" b="1" i="1">
                                          <a:solidFill>
                                            <a:schemeClr val="tx1"/>
                                          </a:solidFill>
                                          <a:latin typeface="Cambria Math" panose="02040503050406030204" pitchFamily="18" charset="0"/>
                                        </a:rPr>
                                        <m:t>𝒌</m:t>
                                      </m:r>
                                      <m:r>
                                        <a:rPr lang="en-GB" b="1" i="1">
                                          <a:solidFill>
                                            <a:schemeClr val="tx1"/>
                                          </a:solidFill>
                                          <a:latin typeface="Cambria Math" panose="02040503050406030204" pitchFamily="18" charset="0"/>
                                        </a:rPr>
                                        <m:t>(</m:t>
                                      </m:r>
                                      <m:r>
                                        <a:rPr lang="en-GB" b="1" i="1">
                                          <a:solidFill>
                                            <a:schemeClr val="tx1"/>
                                          </a:solidFill>
                                          <a:latin typeface="Cambria Math" panose="02040503050406030204" pitchFamily="18" charset="0"/>
                                        </a:rPr>
                                        <m:t>𝒙</m:t>
                                      </m:r>
                                      <m:r>
                                        <a:rPr lang="en-GB" b="1" i="1">
                                          <a:solidFill>
                                            <a:schemeClr val="tx1"/>
                                          </a:solidFill>
                                          <a:latin typeface="Cambria Math" panose="02040503050406030204" pitchFamily="18" charset="0"/>
                                        </a:rPr>
                                        <m:t>)</m:t>
                                      </m:r>
                                    </m:num>
                                    <m:den>
                                      <m:r>
                                        <a:rPr lang="en-GB" b="1" i="1">
                                          <a:solidFill>
                                            <a:schemeClr val="tx1"/>
                                          </a:solidFill>
                                          <a:latin typeface="Cambria Math" panose="02040503050406030204" pitchFamily="18" charset="0"/>
                                        </a:rPr>
                                        <m:t>𝒎</m:t>
                                      </m:r>
                                      <m:r>
                                        <a:rPr lang="en-GB" b="1" i="1">
                                          <a:solidFill>
                                            <a:schemeClr val="tx1"/>
                                          </a:solidFill>
                                          <a:latin typeface="Cambria Math" panose="02040503050406030204" pitchFamily="18" charset="0"/>
                                        </a:rPr>
                                        <m:t>(</m:t>
                                      </m:r>
                                      <m:r>
                                        <a:rPr lang="en-GB" b="1" i="1">
                                          <a:solidFill>
                                            <a:schemeClr val="tx1"/>
                                          </a:solidFill>
                                          <a:latin typeface="Cambria Math" panose="02040503050406030204" pitchFamily="18" charset="0"/>
                                        </a:rPr>
                                        <m:t>𝒙</m:t>
                                      </m:r>
                                      <m:r>
                                        <a:rPr lang="en-GB" b="1" i="1">
                                          <a:solidFill>
                                            <a:schemeClr val="tx1"/>
                                          </a:solidFill>
                                          <a:latin typeface="Cambria Math" panose="02040503050406030204" pitchFamily="18" charset="0"/>
                                        </a:rPr>
                                        <m:t>)</m:t>
                                      </m:r>
                                    </m:den>
                                  </m:f>
                                  <m:r>
                                    <a:rPr lang="en-GB" b="1" i="1">
                                      <a:solidFill>
                                        <a:schemeClr val="tx1"/>
                                      </a:solidFill>
                                      <a:latin typeface="Cambria Math" panose="02040503050406030204" pitchFamily="18" charset="0"/>
                                    </a:rPr>
                                    <m:t>)</m:t>
                                  </m:r>
                                </m:e>
                                <m:sup>
                                  <m:r>
                                    <a:rPr lang="en-GB" b="1" i="1">
                                      <a:solidFill>
                                        <a:schemeClr val="tx1"/>
                                      </a:solidFill>
                                      <a:latin typeface="Cambria Math" panose="02040503050406030204" pitchFamily="18" charset="0"/>
                                    </a:rPr>
                                    <m:t>𝟐</m:t>
                                  </m:r>
                                </m:sup>
                              </m:sSup>
                              <m:r>
                                <a:rPr lang="en-GB" b="1" i="1">
                                  <a:solidFill>
                                    <a:schemeClr val="tx1"/>
                                  </a:solidFill>
                                  <a:latin typeface="Cambria Math" panose="02040503050406030204" pitchFamily="18" charset="0"/>
                                </a:rPr>
                                <m:t>+</m:t>
                              </m:r>
                              <m:r>
                                <a:rPr lang="en-GB" b="1" i="1">
                                  <a:solidFill>
                                    <a:schemeClr val="tx1"/>
                                  </a:solidFill>
                                  <a:latin typeface="Cambria Math" panose="02040503050406030204" pitchFamily="18" charset="0"/>
                                </a:rPr>
                                <m:t>𝟒</m:t>
                              </m:r>
                              <m:sSup>
                                <m:sSupPr>
                                  <m:ctrlPr>
                                    <a:rPr lang="en-GB" b="1" i="1">
                                      <a:solidFill>
                                        <a:schemeClr val="tx1"/>
                                      </a:solidFill>
                                      <a:latin typeface="Cambria Math" panose="02040503050406030204" pitchFamily="18" charset="0"/>
                                    </a:rPr>
                                  </m:ctrlPr>
                                </m:sSupPr>
                                <m:e>
                                  <m:r>
                                    <a:rPr lang="en-GB" b="1" i="1">
                                      <a:solidFill>
                                        <a:schemeClr val="tx1"/>
                                      </a:solidFill>
                                      <a:latin typeface="Cambria Math" panose="02040503050406030204" pitchFamily="18" charset="0"/>
                                    </a:rPr>
                                    <m:t>𝝅</m:t>
                                  </m:r>
                                </m:e>
                                <m:sup>
                                  <m:r>
                                    <a:rPr lang="en-GB" b="1" i="1">
                                      <a:solidFill>
                                        <a:schemeClr val="tx1"/>
                                      </a:solidFill>
                                      <a:latin typeface="Cambria Math" panose="02040503050406030204" pitchFamily="18" charset="0"/>
                                    </a:rPr>
                                    <m:t>𝟐</m:t>
                                  </m:r>
                                </m:sup>
                              </m:sSup>
                              <m:sSup>
                                <m:sSupPr>
                                  <m:ctrlPr>
                                    <a:rPr lang="en-GB" b="1" i="1">
                                      <a:solidFill>
                                        <a:schemeClr val="tx1"/>
                                      </a:solidFill>
                                      <a:latin typeface="Cambria Math" panose="02040503050406030204" pitchFamily="18" charset="0"/>
                                    </a:rPr>
                                  </m:ctrlPr>
                                </m:sSupPr>
                                <m:e>
                                  <m:r>
                                    <a:rPr lang="en-GB" b="1" i="1">
                                      <a:solidFill>
                                        <a:schemeClr val="tx1"/>
                                      </a:solidFill>
                                      <a:latin typeface="Cambria Math" panose="02040503050406030204" pitchFamily="18" charset="0"/>
                                    </a:rPr>
                                    <m:t>𝒇</m:t>
                                  </m:r>
                                </m:e>
                                <m:sup>
                                  <m:r>
                                    <a:rPr lang="en-GB" b="1" i="1">
                                      <a:solidFill>
                                        <a:schemeClr val="tx1"/>
                                      </a:solidFill>
                                      <a:latin typeface="Cambria Math" panose="02040503050406030204" pitchFamily="18" charset="0"/>
                                    </a:rPr>
                                    <m:t>𝟐</m:t>
                                  </m:r>
                                </m:sup>
                              </m:sSup>
                              <m:f>
                                <m:fPr>
                                  <m:ctrlPr>
                                    <a:rPr lang="en-GB" b="1" i="1">
                                      <a:solidFill>
                                        <a:schemeClr val="tx1"/>
                                      </a:solidFill>
                                      <a:latin typeface="Cambria Math" panose="02040503050406030204" pitchFamily="18" charset="0"/>
                                    </a:rPr>
                                  </m:ctrlPr>
                                </m:fPr>
                                <m:num>
                                  <m:sSup>
                                    <m:sSupPr>
                                      <m:ctrlPr>
                                        <a:rPr lang="en-GB" b="1" i="1">
                                          <a:solidFill>
                                            <a:schemeClr val="tx1"/>
                                          </a:solidFill>
                                          <a:latin typeface="Cambria Math" panose="02040503050406030204" pitchFamily="18" charset="0"/>
                                        </a:rPr>
                                      </m:ctrlPr>
                                    </m:sSupPr>
                                    <m:e>
                                      <m:sSub>
                                        <m:sSubPr>
                                          <m:ctrlPr>
                                            <a:rPr lang="en-GB" b="1" i="1">
                                              <a:solidFill>
                                                <a:schemeClr val="tx1"/>
                                              </a:solidFill>
                                              <a:latin typeface="Cambria Math" panose="02040503050406030204" pitchFamily="18" charset="0"/>
                                            </a:rPr>
                                          </m:ctrlPr>
                                        </m:sSubPr>
                                        <m:e>
                                          <m:r>
                                            <a:rPr lang="en-GB" b="1" i="1">
                                              <a:solidFill>
                                                <a:schemeClr val="tx1"/>
                                              </a:solidFill>
                                              <a:latin typeface="Cambria Math" panose="02040503050406030204" pitchFamily="18" charset="0"/>
                                            </a:rPr>
                                            <m:t>𝒓</m:t>
                                          </m:r>
                                        </m:e>
                                        <m:sub>
                                          <m:r>
                                            <a:rPr lang="en-GB" b="1" i="1">
                                              <a:solidFill>
                                                <a:schemeClr val="tx1"/>
                                              </a:solidFill>
                                              <a:latin typeface="Cambria Math" panose="02040503050406030204" pitchFamily="18" charset="0"/>
                                            </a:rPr>
                                            <m:t>𝒎</m:t>
                                          </m:r>
                                        </m:sub>
                                      </m:sSub>
                                      <m:r>
                                        <a:rPr lang="en-GB" b="1" i="1">
                                          <a:solidFill>
                                            <a:schemeClr val="tx1"/>
                                          </a:solidFill>
                                          <a:latin typeface="Cambria Math" panose="02040503050406030204" pitchFamily="18" charset="0"/>
                                        </a:rPr>
                                        <m:t>(</m:t>
                                      </m:r>
                                      <m:r>
                                        <a:rPr lang="en-GB" b="1" i="1">
                                          <a:solidFill>
                                            <a:schemeClr val="tx1"/>
                                          </a:solidFill>
                                          <a:latin typeface="Cambria Math" panose="02040503050406030204" pitchFamily="18" charset="0"/>
                                        </a:rPr>
                                        <m:t>𝒙</m:t>
                                      </m:r>
                                      <m:r>
                                        <a:rPr lang="en-GB" b="1" i="1">
                                          <a:solidFill>
                                            <a:schemeClr val="tx1"/>
                                          </a:solidFill>
                                          <a:latin typeface="Cambria Math" panose="02040503050406030204" pitchFamily="18" charset="0"/>
                                        </a:rPr>
                                        <m:t>)</m:t>
                                      </m:r>
                                    </m:e>
                                    <m:sup>
                                      <m:r>
                                        <a:rPr lang="en-GB" b="1" i="1">
                                          <a:solidFill>
                                            <a:schemeClr val="tx1"/>
                                          </a:solidFill>
                                          <a:latin typeface="Cambria Math" panose="02040503050406030204" pitchFamily="18" charset="0"/>
                                        </a:rPr>
                                        <m:t>𝟐</m:t>
                                      </m:r>
                                    </m:sup>
                                  </m:sSup>
                                </m:num>
                                <m:den>
                                  <m:sSup>
                                    <m:sSupPr>
                                      <m:ctrlPr>
                                        <a:rPr lang="en-GB" b="1" i="1">
                                          <a:solidFill>
                                            <a:schemeClr val="tx1"/>
                                          </a:solidFill>
                                          <a:latin typeface="Cambria Math" panose="02040503050406030204" pitchFamily="18" charset="0"/>
                                        </a:rPr>
                                      </m:ctrlPr>
                                    </m:sSupPr>
                                    <m:e>
                                      <m:r>
                                        <a:rPr lang="en-GB" b="1" i="1">
                                          <a:solidFill>
                                            <a:schemeClr val="tx1"/>
                                          </a:solidFill>
                                          <a:latin typeface="Cambria Math" panose="02040503050406030204" pitchFamily="18" charset="0"/>
                                        </a:rPr>
                                        <m:t>𝒎</m:t>
                                      </m:r>
                                      <m:r>
                                        <a:rPr lang="en-GB" b="1" i="1">
                                          <a:solidFill>
                                            <a:schemeClr val="tx1"/>
                                          </a:solidFill>
                                          <a:latin typeface="Cambria Math" panose="02040503050406030204" pitchFamily="18" charset="0"/>
                                        </a:rPr>
                                        <m:t>(</m:t>
                                      </m:r>
                                      <m:r>
                                        <a:rPr lang="en-GB" b="1" i="1">
                                          <a:solidFill>
                                            <a:schemeClr val="tx1"/>
                                          </a:solidFill>
                                          <a:latin typeface="Cambria Math" panose="02040503050406030204" pitchFamily="18" charset="0"/>
                                        </a:rPr>
                                        <m:t>𝒙</m:t>
                                      </m:r>
                                      <m:r>
                                        <a:rPr lang="en-GB" b="1" i="1">
                                          <a:solidFill>
                                            <a:schemeClr val="tx1"/>
                                          </a:solidFill>
                                          <a:latin typeface="Cambria Math" panose="02040503050406030204" pitchFamily="18" charset="0"/>
                                        </a:rPr>
                                        <m:t>)</m:t>
                                      </m:r>
                                    </m:e>
                                    <m:sup>
                                      <m:r>
                                        <a:rPr lang="en-GB" b="1" i="1">
                                          <a:solidFill>
                                            <a:schemeClr val="tx1"/>
                                          </a:solidFill>
                                          <a:latin typeface="Cambria Math" panose="02040503050406030204" pitchFamily="18" charset="0"/>
                                        </a:rPr>
                                        <m:t>𝟐</m:t>
                                      </m:r>
                                    </m:sup>
                                  </m:sSup>
                                </m:den>
                              </m:f>
                            </m:e>
                          </m:rad>
                        </m:den>
                      </m:f>
                    </m:oMath>
                  </m:oMathPara>
                </a14:m>
                <a:endParaRPr lang="en-GB" sz="2800" b="1" dirty="0">
                  <a:solidFill>
                    <a:schemeClr val="tx1"/>
                  </a:solidFill>
                </a:endParaRPr>
              </a:p>
            </p:txBody>
          </p:sp>
        </mc:Choice>
        <mc:Fallback xmlns="">
          <p:sp>
            <p:nvSpPr>
              <p:cNvPr id="5" name="Rectangle 4">
                <a:extLst>
                  <a:ext uri="{FF2B5EF4-FFF2-40B4-BE49-F238E27FC236}">
                    <a16:creationId xmlns:a16="http://schemas.microsoft.com/office/drawing/2014/main" id="{EDAC5044-AFCB-F73C-307E-27C1D9C2492B}"/>
                  </a:ext>
                </a:extLst>
              </p:cNvPr>
              <p:cNvSpPr>
                <a:spLocks noRot="1" noChangeAspect="1" noMove="1" noResize="1" noEditPoints="1" noAdjustHandles="1" noChangeArrowheads="1" noChangeShapeType="1" noTextEdit="1"/>
              </p:cNvSpPr>
              <p:nvPr/>
            </p:nvSpPr>
            <p:spPr>
              <a:xfrm>
                <a:off x="1661160" y="1644738"/>
                <a:ext cx="3891082" cy="968727"/>
              </a:xfrm>
              <a:prstGeom prst="rect">
                <a:avLst/>
              </a:prstGeom>
              <a:blipFill>
                <a:blip r:embed="rId3"/>
                <a:stretch>
                  <a:fillRect/>
                </a:stretch>
              </a:blipFill>
            </p:spPr>
            <p:txBody>
              <a:bodyPr/>
              <a:lstStyle/>
              <a:p>
                <a:r>
                  <a:rPr lang="en-US">
                    <a:noFill/>
                  </a:rPr>
                  <a:t> </a:t>
                </a:r>
              </a:p>
            </p:txBody>
          </p:sp>
        </mc:Fallback>
      </mc:AlternateContent>
      <p:sp>
        <p:nvSpPr>
          <p:cNvPr id="6" name="Google Shape;485;p49">
            <a:extLst>
              <a:ext uri="{FF2B5EF4-FFF2-40B4-BE49-F238E27FC236}">
                <a16:creationId xmlns:a16="http://schemas.microsoft.com/office/drawing/2014/main" id="{E31ECBD8-E305-D98E-8342-289E7CABBB28}"/>
              </a:ext>
            </a:extLst>
          </p:cNvPr>
          <p:cNvSpPr txBox="1">
            <a:spLocks/>
          </p:cNvSpPr>
          <p:nvPr/>
        </p:nvSpPr>
        <p:spPr>
          <a:xfrm>
            <a:off x="1064062" y="2749340"/>
            <a:ext cx="4887158" cy="61223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23850" algn="l" rtl="0">
              <a:lnSpc>
                <a:spcPct val="100000"/>
              </a:lnSpc>
              <a:spcBef>
                <a:spcPts val="0"/>
              </a:spcBef>
              <a:spcAft>
                <a:spcPts val="0"/>
              </a:spcAft>
              <a:buClr>
                <a:schemeClr val="dk1"/>
              </a:buClr>
              <a:buSzPts val="1500"/>
              <a:buFont typeface="Lato"/>
              <a:buChar char="●"/>
              <a:defRPr sz="1500" b="0" i="0" u="none" strike="noStrike" cap="none">
                <a:solidFill>
                  <a:schemeClr val="dk1"/>
                </a:solidFill>
                <a:latin typeface="Lato"/>
                <a:ea typeface="Lato"/>
                <a:cs typeface="Lato"/>
                <a:sym typeface="Lato"/>
              </a:defRPr>
            </a:lvl1pPr>
            <a:lvl2pPr marL="914400" marR="0" lvl="1" indent="-323850" algn="l" rtl="0">
              <a:lnSpc>
                <a:spcPct val="100000"/>
              </a:lnSpc>
              <a:spcBef>
                <a:spcPts val="0"/>
              </a:spcBef>
              <a:spcAft>
                <a:spcPts val="0"/>
              </a:spcAft>
              <a:buClr>
                <a:schemeClr val="dk1"/>
              </a:buClr>
              <a:buSzPts val="1500"/>
              <a:buFont typeface="Lato"/>
              <a:buChar char="○"/>
              <a:defRPr sz="1500" b="0" i="0" u="none" strike="noStrike" cap="none">
                <a:solidFill>
                  <a:schemeClr val="dk1"/>
                </a:solidFill>
                <a:latin typeface="Lato"/>
                <a:ea typeface="Lato"/>
                <a:cs typeface="Lato"/>
                <a:sym typeface="Lato"/>
              </a:defRPr>
            </a:lvl2pPr>
            <a:lvl3pPr marL="1371600" marR="0" lvl="2" indent="-323850" algn="l" rtl="0">
              <a:lnSpc>
                <a:spcPct val="100000"/>
              </a:lnSpc>
              <a:spcBef>
                <a:spcPts val="0"/>
              </a:spcBef>
              <a:spcAft>
                <a:spcPts val="0"/>
              </a:spcAft>
              <a:buClr>
                <a:schemeClr val="dk1"/>
              </a:buClr>
              <a:buSzPts val="1500"/>
              <a:buFont typeface="Lato"/>
              <a:buChar char="■"/>
              <a:defRPr sz="1500" b="0" i="0" u="none" strike="noStrike" cap="none">
                <a:solidFill>
                  <a:schemeClr val="dk1"/>
                </a:solidFill>
                <a:latin typeface="Lato"/>
                <a:ea typeface="Lato"/>
                <a:cs typeface="Lato"/>
                <a:sym typeface="Lato"/>
              </a:defRPr>
            </a:lvl3pPr>
            <a:lvl4pPr marL="1828800" marR="0" lvl="3" indent="-323850" algn="l" rtl="0">
              <a:lnSpc>
                <a:spcPct val="100000"/>
              </a:lnSpc>
              <a:spcBef>
                <a:spcPts val="0"/>
              </a:spcBef>
              <a:spcAft>
                <a:spcPts val="0"/>
              </a:spcAft>
              <a:buClr>
                <a:schemeClr val="dk1"/>
              </a:buClr>
              <a:buSzPts val="1500"/>
              <a:buFont typeface="Lato"/>
              <a:buChar char="●"/>
              <a:defRPr sz="1500" b="0" i="0" u="none" strike="noStrike" cap="none">
                <a:solidFill>
                  <a:schemeClr val="dk1"/>
                </a:solidFill>
                <a:latin typeface="Lato"/>
                <a:ea typeface="Lato"/>
                <a:cs typeface="Lato"/>
                <a:sym typeface="Lato"/>
              </a:defRPr>
            </a:lvl4pPr>
            <a:lvl5pPr marL="2286000" marR="0" lvl="4" indent="-323850" algn="l" rtl="0">
              <a:lnSpc>
                <a:spcPct val="100000"/>
              </a:lnSpc>
              <a:spcBef>
                <a:spcPts val="0"/>
              </a:spcBef>
              <a:spcAft>
                <a:spcPts val="0"/>
              </a:spcAft>
              <a:buClr>
                <a:schemeClr val="dk1"/>
              </a:buClr>
              <a:buSzPts val="1500"/>
              <a:buFont typeface="Lato"/>
              <a:buChar char="○"/>
              <a:defRPr sz="1500" b="0" i="0" u="none" strike="noStrike" cap="none">
                <a:solidFill>
                  <a:schemeClr val="dk1"/>
                </a:solidFill>
                <a:latin typeface="Lato"/>
                <a:ea typeface="Lato"/>
                <a:cs typeface="Lato"/>
                <a:sym typeface="Lato"/>
              </a:defRPr>
            </a:lvl5pPr>
            <a:lvl6pPr marL="2743200" marR="0" lvl="5" indent="-323850" algn="l" rtl="0">
              <a:lnSpc>
                <a:spcPct val="100000"/>
              </a:lnSpc>
              <a:spcBef>
                <a:spcPts val="0"/>
              </a:spcBef>
              <a:spcAft>
                <a:spcPts val="0"/>
              </a:spcAft>
              <a:buClr>
                <a:schemeClr val="dk1"/>
              </a:buClr>
              <a:buSzPts val="1500"/>
              <a:buFont typeface="Lato"/>
              <a:buChar char="■"/>
              <a:defRPr sz="1500" b="0" i="0" u="none" strike="noStrike" cap="none">
                <a:solidFill>
                  <a:schemeClr val="dk1"/>
                </a:solidFill>
                <a:latin typeface="Lato"/>
                <a:ea typeface="Lato"/>
                <a:cs typeface="Lato"/>
                <a:sym typeface="Lato"/>
              </a:defRPr>
            </a:lvl6pPr>
            <a:lvl7pPr marL="3200400" marR="0" lvl="6" indent="-323850" algn="l" rtl="0">
              <a:lnSpc>
                <a:spcPct val="100000"/>
              </a:lnSpc>
              <a:spcBef>
                <a:spcPts val="0"/>
              </a:spcBef>
              <a:spcAft>
                <a:spcPts val="0"/>
              </a:spcAft>
              <a:buClr>
                <a:schemeClr val="dk1"/>
              </a:buClr>
              <a:buSzPts val="1500"/>
              <a:buFont typeface="Lato"/>
              <a:buChar char="●"/>
              <a:defRPr sz="1500" b="0" i="0" u="none" strike="noStrike" cap="none">
                <a:solidFill>
                  <a:schemeClr val="dk1"/>
                </a:solidFill>
                <a:latin typeface="Lato"/>
                <a:ea typeface="Lato"/>
                <a:cs typeface="Lato"/>
                <a:sym typeface="Lato"/>
              </a:defRPr>
            </a:lvl7pPr>
            <a:lvl8pPr marL="3657600" marR="0" lvl="7" indent="-323850" algn="l" rtl="0">
              <a:lnSpc>
                <a:spcPct val="100000"/>
              </a:lnSpc>
              <a:spcBef>
                <a:spcPts val="0"/>
              </a:spcBef>
              <a:spcAft>
                <a:spcPts val="0"/>
              </a:spcAft>
              <a:buClr>
                <a:schemeClr val="dk1"/>
              </a:buClr>
              <a:buSzPts val="1500"/>
              <a:buFont typeface="Lato"/>
              <a:buChar char="○"/>
              <a:defRPr sz="1500" b="0" i="0" u="none" strike="noStrike" cap="none">
                <a:solidFill>
                  <a:schemeClr val="dk1"/>
                </a:solidFill>
                <a:latin typeface="Lato"/>
                <a:ea typeface="Lato"/>
                <a:cs typeface="Lato"/>
                <a:sym typeface="Lato"/>
              </a:defRPr>
            </a:lvl8pPr>
            <a:lvl9pPr marL="4114800" marR="0" lvl="8" indent="-323850" algn="l" rtl="0">
              <a:lnSpc>
                <a:spcPct val="100000"/>
              </a:lnSpc>
              <a:spcBef>
                <a:spcPts val="0"/>
              </a:spcBef>
              <a:spcAft>
                <a:spcPts val="0"/>
              </a:spcAft>
              <a:buClr>
                <a:schemeClr val="dk1"/>
              </a:buClr>
              <a:buSzPts val="1500"/>
              <a:buFont typeface="Lato"/>
              <a:buChar char="■"/>
              <a:defRPr sz="1500" b="0" i="0" u="none" strike="noStrike" cap="none">
                <a:solidFill>
                  <a:schemeClr val="dk1"/>
                </a:solidFill>
                <a:latin typeface="Lato"/>
                <a:ea typeface="Lato"/>
                <a:cs typeface="Lato"/>
                <a:sym typeface="Lato"/>
              </a:defRPr>
            </a:lvl9pPr>
          </a:lstStyle>
          <a:p>
            <a:pPr marL="285750" indent="-285750">
              <a:buFont typeface="Wingdings" panose="05000000000000000000" pitchFamily="2" charset="2"/>
              <a:buChar char="Ø"/>
            </a:pPr>
            <a:r>
              <a:rPr lang="en-US" sz="1800" dirty="0"/>
              <a:t>By derivation and multiplying by the driving force</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0ADFA4ED-8F11-68F8-C143-646EFBBE5A02}"/>
                  </a:ext>
                </a:extLst>
              </p:cNvPr>
              <p:cNvSpPr txBox="1"/>
              <p:nvPr/>
            </p:nvSpPr>
            <p:spPr>
              <a:xfrm>
                <a:off x="1605165" y="3377744"/>
                <a:ext cx="3804952" cy="70564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i="1" smtClean="0">
                          <a:solidFill>
                            <a:schemeClr val="tx1"/>
                          </a:solidFill>
                          <a:latin typeface="Cambria Math" panose="02040503050406030204" pitchFamily="18" charset="0"/>
                        </a:rPr>
                        <m:t>𝑷</m:t>
                      </m:r>
                      <m:r>
                        <a:rPr lang="en-US" b="1" i="1" smtClean="0">
                          <a:solidFill>
                            <a:schemeClr val="tx1"/>
                          </a:solidFill>
                          <a:latin typeface="Cambria Math" panose="02040503050406030204" pitchFamily="18" charset="0"/>
                        </a:rPr>
                        <m:t>(</m:t>
                      </m:r>
                      <m:r>
                        <a:rPr lang="en-US" b="1" i="1" smtClean="0">
                          <a:solidFill>
                            <a:schemeClr val="tx1"/>
                          </a:solidFill>
                          <a:latin typeface="Cambria Math" panose="02040503050406030204" pitchFamily="18" charset="0"/>
                        </a:rPr>
                        <m:t>𝒙</m:t>
                      </m:r>
                      <m:r>
                        <a:rPr lang="en-US" b="1" i="1" smtClean="0">
                          <a:solidFill>
                            <a:schemeClr val="tx1"/>
                          </a:solidFill>
                          <a:latin typeface="Cambria Math" panose="02040503050406030204" pitchFamily="18" charset="0"/>
                        </a:rPr>
                        <m:t>,</m:t>
                      </m:r>
                      <m:r>
                        <a:rPr lang="en-US" b="1" i="1" smtClean="0">
                          <a:solidFill>
                            <a:schemeClr val="tx1"/>
                          </a:solidFill>
                          <a:latin typeface="Cambria Math" panose="02040503050406030204" pitchFamily="18" charset="0"/>
                        </a:rPr>
                        <m:t>𝒇</m:t>
                      </m:r>
                      <m:r>
                        <a:rPr lang="en-US" b="1" i="1" smtClean="0">
                          <a:solidFill>
                            <a:schemeClr val="tx1"/>
                          </a:solidFill>
                          <a:latin typeface="Cambria Math" panose="02040503050406030204" pitchFamily="18" charset="0"/>
                        </a:rPr>
                        <m:t>)= </m:t>
                      </m:r>
                      <m:f>
                        <m:fPr>
                          <m:ctrlPr>
                            <a:rPr lang="en-US" b="1" i="1" smtClean="0">
                              <a:solidFill>
                                <a:schemeClr val="tx1"/>
                              </a:solidFill>
                              <a:latin typeface="Cambria Math" panose="02040503050406030204" pitchFamily="18" charset="0"/>
                            </a:rPr>
                          </m:ctrlPr>
                        </m:fPr>
                        <m:num>
                          <m:sSup>
                            <m:sSupPr>
                              <m:ctrlPr>
                                <a:rPr lang="en-US" b="1" i="1" smtClean="0">
                                  <a:solidFill>
                                    <a:schemeClr val="tx1"/>
                                  </a:solidFill>
                                  <a:latin typeface="Cambria Math" panose="02040503050406030204" pitchFamily="18" charset="0"/>
                                </a:rPr>
                              </m:ctrlPr>
                            </m:sSupPr>
                            <m:e>
                              <m:r>
                                <a:rPr lang="en-US" b="1" i="1">
                                  <a:solidFill>
                                    <a:schemeClr val="tx1"/>
                                  </a:solidFill>
                                  <a:latin typeface="Cambria Math" panose="02040503050406030204" pitchFamily="18" charset="0"/>
                                </a:rPr>
                                <m:t>𝑭</m:t>
                              </m:r>
                            </m:e>
                            <m:sup>
                              <m:r>
                                <a:rPr lang="en-US" b="1" i="1" smtClean="0">
                                  <a:solidFill>
                                    <a:schemeClr val="tx1"/>
                                  </a:solidFill>
                                  <a:latin typeface="Cambria Math" panose="02040503050406030204" pitchFamily="18" charset="0"/>
                                </a:rPr>
                                <m:t>𝟐</m:t>
                              </m:r>
                            </m:sup>
                          </m:sSup>
                        </m:num>
                        <m:den>
                          <m:r>
                            <a:rPr lang="en-US" b="1" i="1" smtClean="0">
                              <a:solidFill>
                                <a:schemeClr val="tx1"/>
                              </a:solidFill>
                              <a:latin typeface="Cambria Math" panose="02040503050406030204" pitchFamily="18" charset="0"/>
                            </a:rPr>
                            <m:t>𝟐</m:t>
                          </m:r>
                          <m:rad>
                            <m:radPr>
                              <m:degHide m:val="on"/>
                              <m:ctrlPr>
                                <a:rPr lang="en-US" b="1" i="1" smtClean="0">
                                  <a:solidFill>
                                    <a:schemeClr val="tx1"/>
                                  </a:solidFill>
                                  <a:latin typeface="Cambria Math" panose="02040503050406030204" pitchFamily="18" charset="0"/>
                                </a:rPr>
                              </m:ctrlPr>
                            </m:radPr>
                            <m:deg/>
                            <m:e>
                              <m:r>
                                <a:rPr lang="en-US" b="1" i="1" smtClean="0">
                                  <a:solidFill>
                                    <a:schemeClr val="tx1"/>
                                  </a:solidFill>
                                  <a:latin typeface="Cambria Math" panose="02040503050406030204" pitchFamily="18" charset="0"/>
                                </a:rPr>
                                <m:t>𝒓</m:t>
                              </m:r>
                              <m:sSup>
                                <m:sSupPr>
                                  <m:ctrlPr>
                                    <a:rPr lang="en-US" b="1" i="1" smtClean="0">
                                      <a:solidFill>
                                        <a:schemeClr val="tx1"/>
                                      </a:solidFill>
                                      <a:latin typeface="Cambria Math" panose="02040503050406030204" pitchFamily="18" charset="0"/>
                                    </a:rPr>
                                  </m:ctrlPr>
                                </m:sSupPr>
                                <m:e>
                                  <m:r>
                                    <a:rPr lang="en-US" b="1" i="1" smtClean="0">
                                      <a:solidFill>
                                        <a:schemeClr val="tx1"/>
                                      </a:solidFill>
                                      <a:latin typeface="Cambria Math" panose="02040503050406030204" pitchFamily="18" charset="0"/>
                                    </a:rPr>
                                    <m:t>(</m:t>
                                  </m:r>
                                  <m:r>
                                    <a:rPr lang="en-US" b="1" i="1" smtClean="0">
                                      <a:solidFill>
                                        <a:schemeClr val="tx1"/>
                                      </a:solidFill>
                                      <a:latin typeface="Cambria Math" panose="02040503050406030204" pitchFamily="18" charset="0"/>
                                    </a:rPr>
                                    <m:t>𝒙</m:t>
                                  </m:r>
                                  <m:r>
                                    <a:rPr lang="en-US" b="1" i="1" smtClean="0">
                                      <a:solidFill>
                                        <a:schemeClr val="tx1"/>
                                      </a:solidFill>
                                      <a:latin typeface="Cambria Math" panose="02040503050406030204" pitchFamily="18" charset="0"/>
                                    </a:rPr>
                                    <m:t>)</m:t>
                                  </m:r>
                                </m:e>
                                <m:sup>
                                  <m:r>
                                    <a:rPr lang="en-US" b="1" i="1" smtClean="0">
                                      <a:solidFill>
                                        <a:schemeClr val="tx1"/>
                                      </a:solidFill>
                                      <a:latin typeface="Cambria Math" panose="02040503050406030204" pitchFamily="18" charset="0"/>
                                    </a:rPr>
                                    <m:t>𝟐</m:t>
                                  </m:r>
                                </m:sup>
                              </m:sSup>
                              <m:r>
                                <a:rPr lang="en-US" b="1" i="1" smtClean="0">
                                  <a:solidFill>
                                    <a:schemeClr val="tx1"/>
                                  </a:solidFill>
                                  <a:latin typeface="Cambria Math" panose="02040503050406030204" pitchFamily="18" charset="0"/>
                                </a:rPr>
                                <m:t> + </m:t>
                              </m:r>
                              <m:sSup>
                                <m:sSupPr>
                                  <m:ctrlPr>
                                    <a:rPr lang="en-US" b="1" i="1" smtClean="0">
                                      <a:solidFill>
                                        <a:schemeClr val="tx1"/>
                                      </a:solidFill>
                                      <a:latin typeface="Cambria Math" panose="02040503050406030204" pitchFamily="18" charset="0"/>
                                    </a:rPr>
                                  </m:ctrlPr>
                                </m:sSupPr>
                                <m:e>
                                  <m:r>
                                    <a:rPr lang="en-US" b="1" i="1" smtClean="0">
                                      <a:solidFill>
                                        <a:schemeClr val="tx1"/>
                                      </a:solidFill>
                                      <a:latin typeface="Cambria Math" panose="02040503050406030204" pitchFamily="18" charset="0"/>
                                    </a:rPr>
                                    <m:t>[</m:t>
                                  </m:r>
                                  <m:r>
                                    <a:rPr lang="en-US" b="1" i="1" smtClean="0">
                                      <a:solidFill>
                                        <a:schemeClr val="tx1"/>
                                      </a:solidFill>
                                      <a:latin typeface="Cambria Math" panose="02040503050406030204" pitchFamily="18" charset="0"/>
                                    </a:rPr>
                                    <m:t>𝒎</m:t>
                                  </m:r>
                                  <m:d>
                                    <m:dPr>
                                      <m:ctrlPr>
                                        <a:rPr lang="en-US" b="1" i="1" smtClean="0">
                                          <a:solidFill>
                                            <a:schemeClr val="tx1"/>
                                          </a:solidFill>
                                          <a:latin typeface="Cambria Math" panose="02040503050406030204" pitchFamily="18" charset="0"/>
                                        </a:rPr>
                                      </m:ctrlPr>
                                    </m:dPr>
                                    <m:e>
                                      <m:r>
                                        <a:rPr lang="en-US" b="1" i="1" smtClean="0">
                                          <a:solidFill>
                                            <a:schemeClr val="tx1"/>
                                          </a:solidFill>
                                          <a:latin typeface="Cambria Math" panose="02040503050406030204" pitchFamily="18" charset="0"/>
                                        </a:rPr>
                                        <m:t>𝒙</m:t>
                                      </m:r>
                                    </m:e>
                                  </m:d>
                                  <m:r>
                                    <a:rPr lang="en-US" b="1" i="1" smtClean="0">
                                      <a:solidFill>
                                        <a:schemeClr val="tx1"/>
                                      </a:solidFill>
                                      <a:latin typeface="Cambria Math" panose="02040503050406030204" pitchFamily="18" charset="0"/>
                                    </a:rPr>
                                    <m:t>𝟐</m:t>
                                  </m:r>
                                  <m:r>
                                    <a:rPr lang="en-US" b="1" i="1" smtClean="0">
                                      <a:solidFill>
                                        <a:schemeClr val="tx1"/>
                                      </a:solidFill>
                                      <a:latin typeface="Cambria Math" panose="02040503050406030204" pitchFamily="18" charset="0"/>
                                      <a:ea typeface="Cambria Math" panose="02040503050406030204" pitchFamily="18" charset="0"/>
                                    </a:rPr>
                                    <m:t>𝝅</m:t>
                                  </m:r>
                                  <m:r>
                                    <a:rPr lang="en-US" b="1" i="1" smtClean="0">
                                      <a:solidFill>
                                        <a:schemeClr val="tx1"/>
                                      </a:solidFill>
                                      <a:latin typeface="Cambria Math" panose="02040503050406030204" pitchFamily="18" charset="0"/>
                                    </a:rPr>
                                    <m:t>𝒇</m:t>
                                  </m:r>
                                  <m:r>
                                    <a:rPr lang="en-US" b="1" i="1" smtClean="0">
                                      <a:solidFill>
                                        <a:schemeClr val="tx1"/>
                                      </a:solidFill>
                                      <a:latin typeface="Cambria Math" panose="02040503050406030204" pitchFamily="18" charset="0"/>
                                    </a:rPr>
                                    <m:t> − </m:t>
                                  </m:r>
                                  <m:f>
                                    <m:fPr>
                                      <m:ctrlPr>
                                        <a:rPr lang="en-US" b="1" i="1" smtClean="0">
                                          <a:solidFill>
                                            <a:schemeClr val="tx1"/>
                                          </a:solidFill>
                                          <a:latin typeface="Cambria Math" panose="02040503050406030204" pitchFamily="18" charset="0"/>
                                        </a:rPr>
                                      </m:ctrlPr>
                                    </m:fPr>
                                    <m:num>
                                      <m:r>
                                        <a:rPr lang="en-US" b="1" i="1" smtClean="0">
                                          <a:solidFill>
                                            <a:schemeClr val="tx1"/>
                                          </a:solidFill>
                                          <a:latin typeface="Cambria Math" panose="02040503050406030204" pitchFamily="18" charset="0"/>
                                        </a:rPr>
                                        <m:t>𝒌</m:t>
                                      </m:r>
                                      <m:r>
                                        <a:rPr lang="en-US" b="1" i="1" smtClean="0">
                                          <a:solidFill>
                                            <a:schemeClr val="tx1"/>
                                          </a:solidFill>
                                          <a:latin typeface="Cambria Math" panose="02040503050406030204" pitchFamily="18" charset="0"/>
                                        </a:rPr>
                                        <m:t>(</m:t>
                                      </m:r>
                                      <m:r>
                                        <a:rPr lang="en-US" b="1" i="1" smtClean="0">
                                          <a:solidFill>
                                            <a:schemeClr val="tx1"/>
                                          </a:solidFill>
                                          <a:latin typeface="Cambria Math" panose="02040503050406030204" pitchFamily="18" charset="0"/>
                                        </a:rPr>
                                        <m:t>𝒙</m:t>
                                      </m:r>
                                      <m:r>
                                        <a:rPr lang="en-US" b="1" i="1" smtClean="0">
                                          <a:solidFill>
                                            <a:schemeClr val="tx1"/>
                                          </a:solidFill>
                                          <a:latin typeface="Cambria Math" panose="02040503050406030204" pitchFamily="18" charset="0"/>
                                        </a:rPr>
                                        <m:t>)</m:t>
                                      </m:r>
                                    </m:num>
                                    <m:den>
                                      <m:r>
                                        <a:rPr lang="en-US" b="1" i="1" smtClean="0">
                                          <a:solidFill>
                                            <a:schemeClr val="tx1"/>
                                          </a:solidFill>
                                          <a:latin typeface="Cambria Math" panose="02040503050406030204" pitchFamily="18" charset="0"/>
                                        </a:rPr>
                                        <m:t>𝟐</m:t>
                                      </m:r>
                                      <m:r>
                                        <a:rPr lang="en-US" b="1" i="1" smtClean="0">
                                          <a:solidFill>
                                            <a:schemeClr val="tx1"/>
                                          </a:solidFill>
                                          <a:latin typeface="Cambria Math" panose="02040503050406030204" pitchFamily="18" charset="0"/>
                                          <a:ea typeface="Cambria Math" panose="02040503050406030204" pitchFamily="18" charset="0"/>
                                        </a:rPr>
                                        <m:t>𝝅</m:t>
                                      </m:r>
                                      <m:r>
                                        <a:rPr lang="en-US" b="1" i="1" smtClean="0">
                                          <a:solidFill>
                                            <a:schemeClr val="tx1"/>
                                          </a:solidFill>
                                          <a:latin typeface="Cambria Math" panose="02040503050406030204" pitchFamily="18" charset="0"/>
                                        </a:rPr>
                                        <m:t>𝒇</m:t>
                                      </m:r>
                                    </m:den>
                                  </m:f>
                                  <m:r>
                                    <a:rPr lang="en-US" b="1" i="1" smtClean="0">
                                      <a:solidFill>
                                        <a:schemeClr val="tx1"/>
                                      </a:solidFill>
                                      <a:latin typeface="Cambria Math" panose="02040503050406030204" pitchFamily="18" charset="0"/>
                                    </a:rPr>
                                    <m:t>]</m:t>
                                  </m:r>
                                </m:e>
                                <m:sup>
                                  <m:r>
                                    <a:rPr lang="en-US" b="1" i="1" smtClean="0">
                                      <a:solidFill>
                                        <a:schemeClr val="tx1"/>
                                      </a:solidFill>
                                      <a:latin typeface="Cambria Math" panose="02040503050406030204" pitchFamily="18" charset="0"/>
                                    </a:rPr>
                                    <m:t>𝟐</m:t>
                                  </m:r>
                                </m:sup>
                              </m:sSup>
                            </m:e>
                          </m:rad>
                        </m:den>
                      </m:f>
                      <m:r>
                        <a:rPr lang="en-US" b="1" i="1" smtClean="0">
                          <a:solidFill>
                            <a:schemeClr val="tx1"/>
                          </a:solidFill>
                          <a:latin typeface="Cambria Math" panose="02040503050406030204" pitchFamily="18" charset="0"/>
                        </a:rPr>
                        <m:t>𝒄𝒐𝒔</m:t>
                      </m:r>
                      <m:r>
                        <a:rPr lang="en-US" b="1" i="1" smtClean="0">
                          <a:solidFill>
                            <a:schemeClr val="tx1"/>
                          </a:solidFill>
                          <a:latin typeface="Cambria Math" panose="02040503050406030204" pitchFamily="18" charset="0"/>
                          <a:ea typeface="Cambria Math" panose="02040503050406030204" pitchFamily="18" charset="0"/>
                        </a:rPr>
                        <m:t>𝜽</m:t>
                      </m:r>
                    </m:oMath>
                  </m:oMathPara>
                </a14:m>
                <a:endParaRPr lang="en-GB" b="1" dirty="0">
                  <a:solidFill>
                    <a:schemeClr val="tx1"/>
                  </a:solidFill>
                </a:endParaRPr>
              </a:p>
            </p:txBody>
          </p:sp>
        </mc:Choice>
        <mc:Fallback xmlns="">
          <p:sp>
            <p:nvSpPr>
              <p:cNvPr id="10" name="TextBox 9">
                <a:extLst>
                  <a:ext uri="{FF2B5EF4-FFF2-40B4-BE49-F238E27FC236}">
                    <a16:creationId xmlns:a16="http://schemas.microsoft.com/office/drawing/2014/main" id="{0ADFA4ED-8F11-68F8-C143-646EFBBE5A02}"/>
                  </a:ext>
                </a:extLst>
              </p:cNvPr>
              <p:cNvSpPr txBox="1">
                <a:spLocks noRot="1" noChangeAspect="1" noMove="1" noResize="1" noEditPoints="1" noAdjustHandles="1" noChangeArrowheads="1" noChangeShapeType="1" noTextEdit="1"/>
              </p:cNvSpPr>
              <p:nvPr/>
            </p:nvSpPr>
            <p:spPr>
              <a:xfrm>
                <a:off x="1605165" y="3377744"/>
                <a:ext cx="3804952" cy="70564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Google Shape;578;p53">
                <a:extLst>
                  <a:ext uri="{FF2B5EF4-FFF2-40B4-BE49-F238E27FC236}">
                    <a16:creationId xmlns:a16="http://schemas.microsoft.com/office/drawing/2014/main" id="{6A797DC9-2963-750F-36CD-1DA19B28B35C}"/>
                  </a:ext>
                </a:extLst>
              </p:cNvPr>
              <p:cNvSpPr txBox="1">
                <a:spLocks/>
              </p:cNvSpPr>
              <p:nvPr/>
            </p:nvSpPr>
            <p:spPr>
              <a:xfrm>
                <a:off x="5984664" y="1802817"/>
                <a:ext cx="2758440" cy="556753"/>
              </a:xfrm>
              <a:prstGeom prst="rect">
                <a:avLst/>
              </a:prstGeom>
              <a:noFill/>
              <a:ln>
                <a:solidFill>
                  <a:schemeClr val="tx1">
                    <a:lumMod val="50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dk1"/>
                  </a:buClr>
                  <a:buSzPts val="1600"/>
                  <a:buFont typeface="Lato"/>
                  <a:buNone/>
                  <a:defRPr sz="1500" b="0" i="0" u="none" strike="noStrike" cap="none">
                    <a:solidFill>
                      <a:schemeClr val="dk1"/>
                    </a:solidFill>
                    <a:latin typeface="Lato"/>
                    <a:ea typeface="Lato"/>
                    <a:cs typeface="Lato"/>
                    <a:sym typeface="Lato"/>
                  </a:defRPr>
                </a:lvl1pPr>
                <a:lvl2pPr marL="914400" marR="0" lvl="1" indent="-330200" algn="l" rtl="0">
                  <a:lnSpc>
                    <a:spcPct val="100000"/>
                  </a:lnSpc>
                  <a:spcBef>
                    <a:spcPts val="0"/>
                  </a:spcBef>
                  <a:spcAft>
                    <a:spcPts val="0"/>
                  </a:spcAft>
                  <a:buClr>
                    <a:schemeClr val="dk1"/>
                  </a:buClr>
                  <a:buSzPts val="1600"/>
                  <a:buFont typeface="Lato"/>
                  <a:buNone/>
                  <a:defRPr sz="1500" b="0" i="0" u="none" strike="noStrike" cap="none">
                    <a:solidFill>
                      <a:schemeClr val="dk1"/>
                    </a:solidFill>
                    <a:latin typeface="Lato"/>
                    <a:ea typeface="Lato"/>
                    <a:cs typeface="Lato"/>
                    <a:sym typeface="Lato"/>
                  </a:defRPr>
                </a:lvl2pPr>
                <a:lvl3pPr marL="1371600" marR="0" lvl="2" indent="-330200" algn="l" rtl="0">
                  <a:lnSpc>
                    <a:spcPct val="100000"/>
                  </a:lnSpc>
                  <a:spcBef>
                    <a:spcPts val="0"/>
                  </a:spcBef>
                  <a:spcAft>
                    <a:spcPts val="0"/>
                  </a:spcAft>
                  <a:buClr>
                    <a:schemeClr val="dk1"/>
                  </a:buClr>
                  <a:buSzPts val="1600"/>
                  <a:buFont typeface="Lato"/>
                  <a:buNone/>
                  <a:defRPr sz="1500" b="0" i="0" u="none" strike="noStrike" cap="none">
                    <a:solidFill>
                      <a:schemeClr val="dk1"/>
                    </a:solidFill>
                    <a:latin typeface="Lato"/>
                    <a:ea typeface="Lato"/>
                    <a:cs typeface="Lato"/>
                    <a:sym typeface="Lato"/>
                  </a:defRPr>
                </a:lvl3pPr>
                <a:lvl4pPr marL="1828800" marR="0" lvl="3" indent="-330200" algn="l" rtl="0">
                  <a:lnSpc>
                    <a:spcPct val="100000"/>
                  </a:lnSpc>
                  <a:spcBef>
                    <a:spcPts val="0"/>
                  </a:spcBef>
                  <a:spcAft>
                    <a:spcPts val="0"/>
                  </a:spcAft>
                  <a:buClr>
                    <a:schemeClr val="dk1"/>
                  </a:buClr>
                  <a:buSzPts val="1600"/>
                  <a:buFont typeface="Lato"/>
                  <a:buNone/>
                  <a:defRPr sz="1500" b="0" i="0" u="none" strike="noStrike" cap="none">
                    <a:solidFill>
                      <a:schemeClr val="dk1"/>
                    </a:solidFill>
                    <a:latin typeface="Lato"/>
                    <a:ea typeface="Lato"/>
                    <a:cs typeface="Lato"/>
                    <a:sym typeface="Lato"/>
                  </a:defRPr>
                </a:lvl4pPr>
                <a:lvl5pPr marL="2286000" marR="0" lvl="4" indent="-330200" algn="l" rtl="0">
                  <a:lnSpc>
                    <a:spcPct val="100000"/>
                  </a:lnSpc>
                  <a:spcBef>
                    <a:spcPts val="0"/>
                  </a:spcBef>
                  <a:spcAft>
                    <a:spcPts val="0"/>
                  </a:spcAft>
                  <a:buClr>
                    <a:schemeClr val="dk1"/>
                  </a:buClr>
                  <a:buSzPts val="1600"/>
                  <a:buFont typeface="Lato"/>
                  <a:buNone/>
                  <a:defRPr sz="1500" b="0" i="0" u="none" strike="noStrike" cap="none">
                    <a:solidFill>
                      <a:schemeClr val="dk1"/>
                    </a:solidFill>
                    <a:latin typeface="Lato"/>
                    <a:ea typeface="Lato"/>
                    <a:cs typeface="Lato"/>
                    <a:sym typeface="Lato"/>
                  </a:defRPr>
                </a:lvl5pPr>
                <a:lvl6pPr marL="2743200" marR="0" lvl="5" indent="-330200" algn="l" rtl="0">
                  <a:lnSpc>
                    <a:spcPct val="100000"/>
                  </a:lnSpc>
                  <a:spcBef>
                    <a:spcPts val="0"/>
                  </a:spcBef>
                  <a:spcAft>
                    <a:spcPts val="0"/>
                  </a:spcAft>
                  <a:buClr>
                    <a:schemeClr val="dk1"/>
                  </a:buClr>
                  <a:buSzPts val="1600"/>
                  <a:buFont typeface="Lato"/>
                  <a:buNone/>
                  <a:defRPr sz="1500" b="0" i="0" u="none" strike="noStrike" cap="none">
                    <a:solidFill>
                      <a:schemeClr val="dk1"/>
                    </a:solidFill>
                    <a:latin typeface="Lato"/>
                    <a:ea typeface="Lato"/>
                    <a:cs typeface="Lato"/>
                    <a:sym typeface="Lato"/>
                  </a:defRPr>
                </a:lvl6pPr>
                <a:lvl7pPr marL="3200400" marR="0" lvl="6" indent="-330200" algn="l" rtl="0">
                  <a:lnSpc>
                    <a:spcPct val="100000"/>
                  </a:lnSpc>
                  <a:spcBef>
                    <a:spcPts val="0"/>
                  </a:spcBef>
                  <a:spcAft>
                    <a:spcPts val="0"/>
                  </a:spcAft>
                  <a:buClr>
                    <a:schemeClr val="dk1"/>
                  </a:buClr>
                  <a:buSzPts val="1600"/>
                  <a:buFont typeface="Lato"/>
                  <a:buNone/>
                  <a:defRPr sz="1500" b="0" i="0" u="none" strike="noStrike" cap="none">
                    <a:solidFill>
                      <a:schemeClr val="dk1"/>
                    </a:solidFill>
                    <a:latin typeface="Lato"/>
                    <a:ea typeface="Lato"/>
                    <a:cs typeface="Lato"/>
                    <a:sym typeface="Lato"/>
                  </a:defRPr>
                </a:lvl7pPr>
                <a:lvl8pPr marL="3657600" marR="0" lvl="7" indent="-330200" algn="l" rtl="0">
                  <a:lnSpc>
                    <a:spcPct val="100000"/>
                  </a:lnSpc>
                  <a:spcBef>
                    <a:spcPts val="0"/>
                  </a:spcBef>
                  <a:spcAft>
                    <a:spcPts val="0"/>
                  </a:spcAft>
                  <a:buClr>
                    <a:schemeClr val="dk1"/>
                  </a:buClr>
                  <a:buSzPts val="1600"/>
                  <a:buFont typeface="Lato"/>
                  <a:buNone/>
                  <a:defRPr sz="1500" b="0" i="0" u="none" strike="noStrike" cap="none">
                    <a:solidFill>
                      <a:schemeClr val="dk1"/>
                    </a:solidFill>
                    <a:latin typeface="Lato"/>
                    <a:ea typeface="Lato"/>
                    <a:cs typeface="Lato"/>
                    <a:sym typeface="Lato"/>
                  </a:defRPr>
                </a:lvl8pPr>
                <a:lvl9pPr marL="4114800" marR="0" lvl="8" indent="-330200" algn="l" rtl="0">
                  <a:lnSpc>
                    <a:spcPct val="100000"/>
                  </a:lnSpc>
                  <a:spcBef>
                    <a:spcPts val="0"/>
                  </a:spcBef>
                  <a:spcAft>
                    <a:spcPts val="0"/>
                  </a:spcAft>
                  <a:buClr>
                    <a:schemeClr val="dk1"/>
                  </a:buClr>
                  <a:buSzPts val="1600"/>
                  <a:buFont typeface="Lato"/>
                  <a:buNone/>
                  <a:defRPr sz="1500" b="0" i="0" u="none" strike="noStrike" cap="none">
                    <a:solidFill>
                      <a:schemeClr val="dk1"/>
                    </a:solidFill>
                    <a:latin typeface="Lato"/>
                    <a:ea typeface="Lato"/>
                    <a:cs typeface="Lato"/>
                    <a:sym typeface="Lato"/>
                  </a:defRPr>
                </a:lvl9pPr>
              </a:lstStyle>
              <a:p>
                <a:pPr marL="0" indent="0" algn="l"/>
                <a:r>
                  <a:rPr lang="en-US" sz="1400" dirty="0"/>
                  <a:t>Where: </a:t>
                </a:r>
              </a:p>
              <a:p>
                <a:pPr marL="0" indent="0" algn="l"/>
                <a14:m>
                  <m:oMath xmlns:m="http://schemas.openxmlformats.org/officeDocument/2006/math">
                    <m:r>
                      <a:rPr lang="en-GB" sz="1400" b="1" i="1" smtClean="0">
                        <a:solidFill>
                          <a:schemeClr val="tx1"/>
                        </a:solidFill>
                        <a:latin typeface="Cambria Math" panose="02040503050406030204" pitchFamily="18" charset="0"/>
                      </a:rPr>
                      <m:t>𝑨</m:t>
                    </m:r>
                  </m:oMath>
                </a14:m>
                <a:r>
                  <a:rPr lang="en-US" sz="1400" dirty="0">
                    <a:sym typeface="Wingdings" panose="05000000000000000000" pitchFamily="2" charset="2"/>
                  </a:rPr>
                  <a:t> : magnitude of displacement  </a:t>
                </a:r>
                <a:endParaRPr lang="en-US" sz="1400" dirty="0"/>
              </a:p>
            </p:txBody>
          </p:sp>
        </mc:Choice>
        <mc:Fallback xmlns="">
          <p:sp>
            <p:nvSpPr>
              <p:cNvPr id="11" name="Google Shape;578;p53">
                <a:extLst>
                  <a:ext uri="{FF2B5EF4-FFF2-40B4-BE49-F238E27FC236}">
                    <a16:creationId xmlns:a16="http://schemas.microsoft.com/office/drawing/2014/main" id="{6A797DC9-2963-750F-36CD-1DA19B28B35C}"/>
                  </a:ext>
                </a:extLst>
              </p:cNvPr>
              <p:cNvSpPr txBox="1">
                <a:spLocks noRot="1" noChangeAspect="1" noMove="1" noResize="1" noEditPoints="1" noAdjustHandles="1" noChangeArrowheads="1" noChangeShapeType="1" noTextEdit="1"/>
              </p:cNvSpPr>
              <p:nvPr/>
            </p:nvSpPr>
            <p:spPr>
              <a:xfrm>
                <a:off x="5984664" y="1802817"/>
                <a:ext cx="2758440" cy="556753"/>
              </a:xfrm>
              <a:prstGeom prst="rect">
                <a:avLst/>
              </a:prstGeom>
              <a:blipFill>
                <a:blip r:embed="rId5"/>
                <a:stretch>
                  <a:fillRect l="-441" b="-6452"/>
                </a:stretch>
              </a:blipFill>
              <a:ln>
                <a:solidFill>
                  <a:schemeClr val="tx1">
                    <a:lumMod val="5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Google Shape;578;p53">
                <a:extLst>
                  <a:ext uri="{FF2B5EF4-FFF2-40B4-BE49-F238E27FC236}">
                    <a16:creationId xmlns:a16="http://schemas.microsoft.com/office/drawing/2014/main" id="{3E8FE78E-504F-EB22-D6A5-B54A7E5ED431}"/>
                  </a:ext>
                </a:extLst>
              </p:cNvPr>
              <p:cNvSpPr txBox="1">
                <a:spLocks/>
              </p:cNvSpPr>
              <p:nvPr/>
            </p:nvSpPr>
            <p:spPr>
              <a:xfrm>
                <a:off x="5974080" y="3220025"/>
                <a:ext cx="2769024" cy="1021080"/>
              </a:xfrm>
              <a:prstGeom prst="rect">
                <a:avLst/>
              </a:prstGeom>
              <a:noFill/>
              <a:ln>
                <a:solidFill>
                  <a:schemeClr val="tx1">
                    <a:lumMod val="50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dk1"/>
                  </a:buClr>
                  <a:buSzPts val="1600"/>
                  <a:buFont typeface="Lato"/>
                  <a:buNone/>
                  <a:defRPr sz="1500" b="0" i="0" u="none" strike="noStrike" cap="none">
                    <a:solidFill>
                      <a:schemeClr val="dk1"/>
                    </a:solidFill>
                    <a:latin typeface="Lato"/>
                    <a:ea typeface="Lato"/>
                    <a:cs typeface="Lato"/>
                    <a:sym typeface="Lato"/>
                  </a:defRPr>
                </a:lvl1pPr>
                <a:lvl2pPr marL="914400" marR="0" lvl="1" indent="-330200" algn="l" rtl="0">
                  <a:lnSpc>
                    <a:spcPct val="100000"/>
                  </a:lnSpc>
                  <a:spcBef>
                    <a:spcPts val="0"/>
                  </a:spcBef>
                  <a:spcAft>
                    <a:spcPts val="0"/>
                  </a:spcAft>
                  <a:buClr>
                    <a:schemeClr val="dk1"/>
                  </a:buClr>
                  <a:buSzPts val="1600"/>
                  <a:buFont typeface="Lato"/>
                  <a:buNone/>
                  <a:defRPr sz="1500" b="0" i="0" u="none" strike="noStrike" cap="none">
                    <a:solidFill>
                      <a:schemeClr val="dk1"/>
                    </a:solidFill>
                    <a:latin typeface="Lato"/>
                    <a:ea typeface="Lato"/>
                    <a:cs typeface="Lato"/>
                    <a:sym typeface="Lato"/>
                  </a:defRPr>
                </a:lvl2pPr>
                <a:lvl3pPr marL="1371600" marR="0" lvl="2" indent="-330200" algn="l" rtl="0">
                  <a:lnSpc>
                    <a:spcPct val="100000"/>
                  </a:lnSpc>
                  <a:spcBef>
                    <a:spcPts val="0"/>
                  </a:spcBef>
                  <a:spcAft>
                    <a:spcPts val="0"/>
                  </a:spcAft>
                  <a:buClr>
                    <a:schemeClr val="dk1"/>
                  </a:buClr>
                  <a:buSzPts val="1600"/>
                  <a:buFont typeface="Lato"/>
                  <a:buNone/>
                  <a:defRPr sz="1500" b="0" i="0" u="none" strike="noStrike" cap="none">
                    <a:solidFill>
                      <a:schemeClr val="dk1"/>
                    </a:solidFill>
                    <a:latin typeface="Lato"/>
                    <a:ea typeface="Lato"/>
                    <a:cs typeface="Lato"/>
                    <a:sym typeface="Lato"/>
                  </a:defRPr>
                </a:lvl3pPr>
                <a:lvl4pPr marL="1828800" marR="0" lvl="3" indent="-330200" algn="l" rtl="0">
                  <a:lnSpc>
                    <a:spcPct val="100000"/>
                  </a:lnSpc>
                  <a:spcBef>
                    <a:spcPts val="0"/>
                  </a:spcBef>
                  <a:spcAft>
                    <a:spcPts val="0"/>
                  </a:spcAft>
                  <a:buClr>
                    <a:schemeClr val="dk1"/>
                  </a:buClr>
                  <a:buSzPts val="1600"/>
                  <a:buFont typeface="Lato"/>
                  <a:buNone/>
                  <a:defRPr sz="1500" b="0" i="0" u="none" strike="noStrike" cap="none">
                    <a:solidFill>
                      <a:schemeClr val="dk1"/>
                    </a:solidFill>
                    <a:latin typeface="Lato"/>
                    <a:ea typeface="Lato"/>
                    <a:cs typeface="Lato"/>
                    <a:sym typeface="Lato"/>
                  </a:defRPr>
                </a:lvl4pPr>
                <a:lvl5pPr marL="2286000" marR="0" lvl="4" indent="-330200" algn="l" rtl="0">
                  <a:lnSpc>
                    <a:spcPct val="100000"/>
                  </a:lnSpc>
                  <a:spcBef>
                    <a:spcPts val="0"/>
                  </a:spcBef>
                  <a:spcAft>
                    <a:spcPts val="0"/>
                  </a:spcAft>
                  <a:buClr>
                    <a:schemeClr val="dk1"/>
                  </a:buClr>
                  <a:buSzPts val="1600"/>
                  <a:buFont typeface="Lato"/>
                  <a:buNone/>
                  <a:defRPr sz="1500" b="0" i="0" u="none" strike="noStrike" cap="none">
                    <a:solidFill>
                      <a:schemeClr val="dk1"/>
                    </a:solidFill>
                    <a:latin typeface="Lato"/>
                    <a:ea typeface="Lato"/>
                    <a:cs typeface="Lato"/>
                    <a:sym typeface="Lato"/>
                  </a:defRPr>
                </a:lvl5pPr>
                <a:lvl6pPr marL="2743200" marR="0" lvl="5" indent="-330200" algn="l" rtl="0">
                  <a:lnSpc>
                    <a:spcPct val="100000"/>
                  </a:lnSpc>
                  <a:spcBef>
                    <a:spcPts val="0"/>
                  </a:spcBef>
                  <a:spcAft>
                    <a:spcPts val="0"/>
                  </a:spcAft>
                  <a:buClr>
                    <a:schemeClr val="dk1"/>
                  </a:buClr>
                  <a:buSzPts val="1600"/>
                  <a:buFont typeface="Lato"/>
                  <a:buNone/>
                  <a:defRPr sz="1500" b="0" i="0" u="none" strike="noStrike" cap="none">
                    <a:solidFill>
                      <a:schemeClr val="dk1"/>
                    </a:solidFill>
                    <a:latin typeface="Lato"/>
                    <a:ea typeface="Lato"/>
                    <a:cs typeface="Lato"/>
                    <a:sym typeface="Lato"/>
                  </a:defRPr>
                </a:lvl6pPr>
                <a:lvl7pPr marL="3200400" marR="0" lvl="6" indent="-330200" algn="l" rtl="0">
                  <a:lnSpc>
                    <a:spcPct val="100000"/>
                  </a:lnSpc>
                  <a:spcBef>
                    <a:spcPts val="0"/>
                  </a:spcBef>
                  <a:spcAft>
                    <a:spcPts val="0"/>
                  </a:spcAft>
                  <a:buClr>
                    <a:schemeClr val="dk1"/>
                  </a:buClr>
                  <a:buSzPts val="1600"/>
                  <a:buFont typeface="Lato"/>
                  <a:buNone/>
                  <a:defRPr sz="1500" b="0" i="0" u="none" strike="noStrike" cap="none">
                    <a:solidFill>
                      <a:schemeClr val="dk1"/>
                    </a:solidFill>
                    <a:latin typeface="Lato"/>
                    <a:ea typeface="Lato"/>
                    <a:cs typeface="Lato"/>
                    <a:sym typeface="Lato"/>
                  </a:defRPr>
                </a:lvl7pPr>
                <a:lvl8pPr marL="3657600" marR="0" lvl="7" indent="-330200" algn="l" rtl="0">
                  <a:lnSpc>
                    <a:spcPct val="100000"/>
                  </a:lnSpc>
                  <a:spcBef>
                    <a:spcPts val="0"/>
                  </a:spcBef>
                  <a:spcAft>
                    <a:spcPts val="0"/>
                  </a:spcAft>
                  <a:buClr>
                    <a:schemeClr val="dk1"/>
                  </a:buClr>
                  <a:buSzPts val="1600"/>
                  <a:buFont typeface="Lato"/>
                  <a:buNone/>
                  <a:defRPr sz="1500" b="0" i="0" u="none" strike="noStrike" cap="none">
                    <a:solidFill>
                      <a:schemeClr val="dk1"/>
                    </a:solidFill>
                    <a:latin typeface="Lato"/>
                    <a:ea typeface="Lato"/>
                    <a:cs typeface="Lato"/>
                    <a:sym typeface="Lato"/>
                  </a:defRPr>
                </a:lvl8pPr>
                <a:lvl9pPr marL="4114800" marR="0" lvl="8" indent="-330200" algn="l" rtl="0">
                  <a:lnSpc>
                    <a:spcPct val="100000"/>
                  </a:lnSpc>
                  <a:spcBef>
                    <a:spcPts val="0"/>
                  </a:spcBef>
                  <a:spcAft>
                    <a:spcPts val="0"/>
                  </a:spcAft>
                  <a:buClr>
                    <a:schemeClr val="dk1"/>
                  </a:buClr>
                  <a:buSzPts val="1600"/>
                  <a:buFont typeface="Lato"/>
                  <a:buNone/>
                  <a:defRPr sz="1500" b="0" i="0" u="none" strike="noStrike" cap="none">
                    <a:solidFill>
                      <a:schemeClr val="dk1"/>
                    </a:solidFill>
                    <a:latin typeface="Lato"/>
                    <a:ea typeface="Lato"/>
                    <a:cs typeface="Lato"/>
                    <a:sym typeface="Lato"/>
                  </a:defRPr>
                </a:lvl9pPr>
              </a:lstStyle>
              <a:p>
                <a:pPr marL="0" indent="0" algn="l"/>
                <a:r>
                  <a:rPr lang="en-US" sz="1400" dirty="0"/>
                  <a:t>Where: </a:t>
                </a:r>
              </a:p>
              <a:p>
                <a:pPr marL="0" indent="0" algn="l"/>
                <a14:m>
                  <m:oMath xmlns:m="http://schemas.openxmlformats.org/officeDocument/2006/math">
                    <m:r>
                      <a:rPr lang="en-US" sz="1200" b="1" i="1" smtClean="0">
                        <a:solidFill>
                          <a:schemeClr val="tx1"/>
                        </a:solidFill>
                        <a:latin typeface="Cambria Math" panose="02040503050406030204" pitchFamily="18" charset="0"/>
                      </a:rPr>
                      <m:t>𝑷</m:t>
                    </m:r>
                  </m:oMath>
                </a14:m>
                <a:r>
                  <a:rPr lang="en-US" sz="1400" dirty="0"/>
                  <a:t> : average power</a:t>
                </a:r>
              </a:p>
              <a:p>
                <a:pPr marL="0" indent="0" algn="l"/>
                <a:r>
                  <a:rPr lang="en-GB" sz="1400" dirty="0">
                    <a:solidFill>
                      <a:schemeClr val="tx1"/>
                    </a:solidFill>
                    <a:ea typeface="Cambria Math" panose="02040503050406030204" pitchFamily="18" charset="0"/>
                  </a:rPr>
                  <a:t> </a:t>
                </a:r>
                <a14:m>
                  <m:oMath xmlns:m="http://schemas.openxmlformats.org/officeDocument/2006/math">
                    <m:r>
                      <a:rPr lang="en-GB" sz="1400" b="1" i="1" smtClean="0">
                        <a:solidFill>
                          <a:schemeClr val="tx1"/>
                        </a:solidFill>
                        <a:latin typeface="Cambria Math" panose="02040503050406030204" pitchFamily="18" charset="0"/>
                        <a:ea typeface="Cambria Math" panose="02040503050406030204" pitchFamily="18" charset="0"/>
                      </a:rPr>
                      <m:t>𝜽</m:t>
                    </m:r>
                    <m:r>
                      <a:rPr lang="en-US" sz="1400" b="1" i="1" smtClean="0">
                        <a:solidFill>
                          <a:schemeClr val="tx1"/>
                        </a:solidFill>
                        <a:latin typeface="Cambria Math" panose="02040503050406030204" pitchFamily="18" charset="0"/>
                        <a:ea typeface="Cambria Math" panose="02040503050406030204" pitchFamily="18" charset="0"/>
                      </a:rPr>
                      <m:t>=</m:t>
                    </m:r>
                    <m:sSup>
                      <m:sSupPr>
                        <m:ctrlPr>
                          <a:rPr lang="en-US" sz="1400" b="1" i="1" smtClean="0">
                            <a:solidFill>
                              <a:schemeClr val="tx1"/>
                            </a:solidFill>
                            <a:latin typeface="Cambria Math" panose="02040503050406030204" pitchFamily="18" charset="0"/>
                            <a:ea typeface="Cambria Math" panose="02040503050406030204" pitchFamily="18" charset="0"/>
                          </a:rPr>
                        </m:ctrlPr>
                      </m:sSupPr>
                      <m:e>
                        <m:r>
                          <a:rPr lang="en-US" sz="1400" b="1" i="1" smtClean="0">
                            <a:solidFill>
                              <a:schemeClr val="tx1"/>
                            </a:solidFill>
                            <a:latin typeface="Cambria Math" panose="02040503050406030204" pitchFamily="18" charset="0"/>
                            <a:ea typeface="Cambria Math" panose="02040503050406030204" pitchFamily="18" charset="0"/>
                          </a:rPr>
                          <m:t>𝒕𝒂𝒏</m:t>
                        </m:r>
                      </m:e>
                      <m:sup>
                        <m:r>
                          <a:rPr lang="en-US" sz="1400" b="1" i="1" smtClean="0">
                            <a:solidFill>
                              <a:schemeClr val="tx1"/>
                            </a:solidFill>
                            <a:latin typeface="Cambria Math" panose="02040503050406030204" pitchFamily="18" charset="0"/>
                            <a:ea typeface="Cambria Math" panose="02040503050406030204" pitchFamily="18" charset="0"/>
                          </a:rPr>
                          <m:t>−</m:t>
                        </m:r>
                        <m:r>
                          <a:rPr lang="en-US" sz="1400" b="1" i="1" smtClean="0">
                            <a:solidFill>
                              <a:schemeClr val="tx1"/>
                            </a:solidFill>
                            <a:latin typeface="Cambria Math" panose="02040503050406030204" pitchFamily="18" charset="0"/>
                            <a:ea typeface="Cambria Math" panose="02040503050406030204" pitchFamily="18" charset="0"/>
                          </a:rPr>
                          <m:t>𝟏</m:t>
                        </m:r>
                      </m:sup>
                    </m:sSup>
                    <m:f>
                      <m:fPr>
                        <m:ctrlPr>
                          <a:rPr lang="en-US" sz="1400" b="1" i="1" smtClean="0">
                            <a:solidFill>
                              <a:schemeClr val="tx1"/>
                            </a:solidFill>
                            <a:latin typeface="Cambria Math" panose="02040503050406030204" pitchFamily="18" charset="0"/>
                            <a:ea typeface="Cambria Math" panose="02040503050406030204" pitchFamily="18" charset="0"/>
                          </a:rPr>
                        </m:ctrlPr>
                      </m:fPr>
                      <m:num>
                        <m:r>
                          <a:rPr lang="en-US" sz="1400" b="1" i="1" smtClean="0">
                            <a:solidFill>
                              <a:schemeClr val="tx1"/>
                            </a:solidFill>
                            <a:latin typeface="Cambria Math" panose="02040503050406030204" pitchFamily="18" charset="0"/>
                            <a:ea typeface="Cambria Math" panose="02040503050406030204" pitchFamily="18" charset="0"/>
                          </a:rPr>
                          <m:t>𝒎</m:t>
                        </m:r>
                        <m:d>
                          <m:dPr>
                            <m:ctrlPr>
                              <a:rPr lang="en-US" sz="1400" b="1" i="1" smtClean="0">
                                <a:solidFill>
                                  <a:schemeClr val="tx1"/>
                                </a:solidFill>
                                <a:latin typeface="Cambria Math" panose="02040503050406030204" pitchFamily="18" charset="0"/>
                                <a:ea typeface="Cambria Math" panose="02040503050406030204" pitchFamily="18" charset="0"/>
                              </a:rPr>
                            </m:ctrlPr>
                          </m:dPr>
                          <m:e>
                            <m:r>
                              <a:rPr lang="en-US" sz="1400" b="1" i="1" smtClean="0">
                                <a:solidFill>
                                  <a:schemeClr val="tx1"/>
                                </a:solidFill>
                                <a:latin typeface="Cambria Math" panose="02040503050406030204" pitchFamily="18" charset="0"/>
                                <a:ea typeface="Cambria Math" panose="02040503050406030204" pitchFamily="18" charset="0"/>
                              </a:rPr>
                              <m:t>𝒙</m:t>
                            </m:r>
                          </m:e>
                        </m:d>
                        <m:r>
                          <a:rPr lang="en-US" sz="1400" b="1" i="1" smtClean="0">
                            <a:solidFill>
                              <a:schemeClr val="tx1"/>
                            </a:solidFill>
                            <a:latin typeface="Cambria Math" panose="02040503050406030204" pitchFamily="18" charset="0"/>
                            <a:ea typeface="Cambria Math" panose="02040503050406030204" pitchFamily="18" charset="0"/>
                          </a:rPr>
                          <m:t>𝟐</m:t>
                        </m:r>
                        <m:r>
                          <a:rPr lang="en-US" sz="1400" b="1" i="1" smtClean="0">
                            <a:solidFill>
                              <a:schemeClr val="tx1"/>
                            </a:solidFill>
                            <a:latin typeface="Cambria Math" panose="02040503050406030204" pitchFamily="18" charset="0"/>
                            <a:ea typeface="Cambria Math" panose="02040503050406030204" pitchFamily="18" charset="0"/>
                          </a:rPr>
                          <m:t>𝝅</m:t>
                        </m:r>
                        <m:r>
                          <a:rPr lang="en-US" sz="1400" b="1" i="1" smtClean="0">
                            <a:solidFill>
                              <a:schemeClr val="tx1"/>
                            </a:solidFill>
                            <a:latin typeface="Cambria Math" panose="02040503050406030204" pitchFamily="18" charset="0"/>
                            <a:ea typeface="Cambria Math" panose="02040503050406030204" pitchFamily="18" charset="0"/>
                          </a:rPr>
                          <m:t>𝒇</m:t>
                        </m:r>
                        <m:r>
                          <a:rPr lang="en-US" sz="1400" b="1" i="1" smtClean="0">
                            <a:solidFill>
                              <a:schemeClr val="tx1"/>
                            </a:solidFill>
                            <a:latin typeface="Cambria Math" panose="02040503050406030204" pitchFamily="18" charset="0"/>
                            <a:ea typeface="Cambria Math" panose="02040503050406030204" pitchFamily="18" charset="0"/>
                          </a:rPr>
                          <m:t> − </m:t>
                        </m:r>
                        <m:f>
                          <m:fPr>
                            <m:ctrlPr>
                              <a:rPr lang="en-US" sz="1400" b="1" i="1" smtClean="0">
                                <a:solidFill>
                                  <a:schemeClr val="tx1"/>
                                </a:solidFill>
                                <a:latin typeface="Cambria Math" panose="02040503050406030204" pitchFamily="18" charset="0"/>
                                <a:ea typeface="Cambria Math" panose="02040503050406030204" pitchFamily="18" charset="0"/>
                              </a:rPr>
                            </m:ctrlPr>
                          </m:fPr>
                          <m:num>
                            <m:r>
                              <a:rPr lang="en-US" sz="1400" b="1" i="1" smtClean="0">
                                <a:solidFill>
                                  <a:schemeClr val="tx1"/>
                                </a:solidFill>
                                <a:latin typeface="Cambria Math" panose="02040503050406030204" pitchFamily="18" charset="0"/>
                                <a:ea typeface="Cambria Math" panose="02040503050406030204" pitchFamily="18" charset="0"/>
                              </a:rPr>
                              <m:t>𝒌</m:t>
                            </m:r>
                            <m:r>
                              <a:rPr lang="en-US" sz="1400" b="1" i="1" smtClean="0">
                                <a:solidFill>
                                  <a:schemeClr val="tx1"/>
                                </a:solidFill>
                                <a:latin typeface="Cambria Math" panose="02040503050406030204" pitchFamily="18" charset="0"/>
                                <a:ea typeface="Cambria Math" panose="02040503050406030204" pitchFamily="18" charset="0"/>
                              </a:rPr>
                              <m:t>(</m:t>
                            </m:r>
                            <m:r>
                              <a:rPr lang="en-US" sz="1400" b="1" i="1" smtClean="0">
                                <a:solidFill>
                                  <a:schemeClr val="tx1"/>
                                </a:solidFill>
                                <a:latin typeface="Cambria Math" panose="02040503050406030204" pitchFamily="18" charset="0"/>
                                <a:ea typeface="Cambria Math" panose="02040503050406030204" pitchFamily="18" charset="0"/>
                              </a:rPr>
                              <m:t>𝒙</m:t>
                            </m:r>
                            <m:r>
                              <a:rPr lang="en-US" sz="1400" b="1" i="1" smtClean="0">
                                <a:solidFill>
                                  <a:schemeClr val="tx1"/>
                                </a:solidFill>
                                <a:latin typeface="Cambria Math" panose="02040503050406030204" pitchFamily="18" charset="0"/>
                                <a:ea typeface="Cambria Math" panose="02040503050406030204" pitchFamily="18" charset="0"/>
                              </a:rPr>
                              <m:t>)</m:t>
                            </m:r>
                          </m:num>
                          <m:den>
                            <m:r>
                              <a:rPr lang="en-US" sz="1400" b="1" i="1" smtClean="0">
                                <a:solidFill>
                                  <a:schemeClr val="tx1"/>
                                </a:solidFill>
                                <a:latin typeface="Cambria Math" panose="02040503050406030204" pitchFamily="18" charset="0"/>
                                <a:ea typeface="Cambria Math" panose="02040503050406030204" pitchFamily="18" charset="0"/>
                              </a:rPr>
                              <m:t>𝟐</m:t>
                            </m:r>
                            <m:r>
                              <a:rPr lang="en-US" sz="1400" b="1" i="1" smtClean="0">
                                <a:solidFill>
                                  <a:schemeClr val="tx1"/>
                                </a:solidFill>
                                <a:latin typeface="Cambria Math" panose="02040503050406030204" pitchFamily="18" charset="0"/>
                                <a:ea typeface="Cambria Math" panose="02040503050406030204" pitchFamily="18" charset="0"/>
                              </a:rPr>
                              <m:t>𝝅</m:t>
                            </m:r>
                            <m:r>
                              <a:rPr lang="en-US" sz="1400" b="1" i="1" smtClean="0">
                                <a:solidFill>
                                  <a:schemeClr val="tx1"/>
                                </a:solidFill>
                                <a:latin typeface="Cambria Math" panose="02040503050406030204" pitchFamily="18" charset="0"/>
                                <a:ea typeface="Cambria Math" panose="02040503050406030204" pitchFamily="18" charset="0"/>
                              </a:rPr>
                              <m:t>𝒇</m:t>
                            </m:r>
                          </m:den>
                        </m:f>
                      </m:num>
                      <m:den>
                        <m:r>
                          <a:rPr lang="en-US" sz="1400" b="1" i="1" smtClean="0">
                            <a:solidFill>
                              <a:schemeClr val="tx1"/>
                            </a:solidFill>
                            <a:latin typeface="Cambria Math" panose="02040503050406030204" pitchFamily="18" charset="0"/>
                            <a:ea typeface="Cambria Math" panose="02040503050406030204" pitchFamily="18" charset="0"/>
                          </a:rPr>
                          <m:t>𝒓</m:t>
                        </m:r>
                        <m:r>
                          <a:rPr lang="en-US" sz="1400" b="1" i="1" smtClean="0">
                            <a:solidFill>
                              <a:schemeClr val="tx1"/>
                            </a:solidFill>
                            <a:latin typeface="Cambria Math" panose="02040503050406030204" pitchFamily="18" charset="0"/>
                            <a:ea typeface="Cambria Math" panose="02040503050406030204" pitchFamily="18" charset="0"/>
                          </a:rPr>
                          <m:t>(</m:t>
                        </m:r>
                        <m:r>
                          <a:rPr lang="en-US" sz="1400" b="1" i="1" smtClean="0">
                            <a:solidFill>
                              <a:schemeClr val="tx1"/>
                            </a:solidFill>
                            <a:latin typeface="Cambria Math" panose="02040503050406030204" pitchFamily="18" charset="0"/>
                            <a:ea typeface="Cambria Math" panose="02040503050406030204" pitchFamily="18" charset="0"/>
                          </a:rPr>
                          <m:t>𝒙</m:t>
                        </m:r>
                        <m:r>
                          <a:rPr lang="en-US" sz="1400" b="1" i="1" smtClean="0">
                            <a:solidFill>
                              <a:schemeClr val="tx1"/>
                            </a:solidFill>
                            <a:latin typeface="Cambria Math" panose="02040503050406030204" pitchFamily="18" charset="0"/>
                            <a:ea typeface="Cambria Math" panose="02040503050406030204" pitchFamily="18" charset="0"/>
                          </a:rPr>
                          <m:t>)</m:t>
                        </m:r>
                      </m:den>
                    </m:f>
                  </m:oMath>
                </a14:m>
                <a:endParaRPr lang="en-GB" sz="1400" b="1" dirty="0">
                  <a:solidFill>
                    <a:schemeClr val="tx1"/>
                  </a:solidFill>
                </a:endParaRPr>
              </a:p>
            </p:txBody>
          </p:sp>
        </mc:Choice>
        <mc:Fallback xmlns="">
          <p:sp>
            <p:nvSpPr>
              <p:cNvPr id="13" name="Google Shape;578;p53">
                <a:extLst>
                  <a:ext uri="{FF2B5EF4-FFF2-40B4-BE49-F238E27FC236}">
                    <a16:creationId xmlns:a16="http://schemas.microsoft.com/office/drawing/2014/main" id="{3E8FE78E-504F-EB22-D6A5-B54A7E5ED431}"/>
                  </a:ext>
                </a:extLst>
              </p:cNvPr>
              <p:cNvSpPr txBox="1">
                <a:spLocks noRot="1" noChangeAspect="1" noMove="1" noResize="1" noEditPoints="1" noAdjustHandles="1" noChangeArrowheads="1" noChangeShapeType="1" noTextEdit="1"/>
              </p:cNvSpPr>
              <p:nvPr/>
            </p:nvSpPr>
            <p:spPr>
              <a:xfrm>
                <a:off x="5974080" y="3220025"/>
                <a:ext cx="2769024" cy="1021080"/>
              </a:xfrm>
              <a:prstGeom prst="rect">
                <a:avLst/>
              </a:prstGeom>
              <a:blipFill>
                <a:blip r:embed="rId6"/>
                <a:stretch>
                  <a:fillRect l="-439"/>
                </a:stretch>
              </a:blipFill>
              <a:ln>
                <a:solidFill>
                  <a:schemeClr val="tx1">
                    <a:lumMod val="50000"/>
                  </a:schemeClr>
                </a:solidFill>
              </a:ln>
            </p:spPr>
            <p:txBody>
              <a:bodyPr/>
              <a:lstStyle/>
              <a:p>
                <a:r>
                  <a:rPr lang="en-US">
                    <a:noFill/>
                  </a:rPr>
                  <a:t> </a:t>
                </a:r>
              </a:p>
            </p:txBody>
          </p:sp>
        </mc:Fallback>
      </mc:AlternateContent>
    </p:spTree>
    <p:extLst>
      <p:ext uri="{BB962C8B-B14F-4D97-AF65-F5344CB8AC3E}">
        <p14:creationId xmlns:p14="http://schemas.microsoft.com/office/powerpoint/2010/main" val="6947785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72"/>
        <p:cNvGrpSpPr/>
        <p:nvPr/>
      </p:nvGrpSpPr>
      <p:grpSpPr>
        <a:xfrm>
          <a:off x="0" y="0"/>
          <a:ext cx="0" cy="0"/>
          <a:chOff x="0" y="0"/>
          <a:chExt cx="0" cy="0"/>
        </a:xfrm>
      </p:grpSpPr>
      <p:sp>
        <p:nvSpPr>
          <p:cNvPr id="474" name="Google Shape;474;p48"/>
          <p:cNvSpPr txBox="1">
            <a:spLocks noGrp="1"/>
          </p:cNvSpPr>
          <p:nvPr>
            <p:ph type="title"/>
          </p:nvPr>
        </p:nvSpPr>
        <p:spPr>
          <a:xfrm>
            <a:off x="1095526" y="2055211"/>
            <a:ext cx="7393153" cy="1512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Experimental Work</a:t>
            </a:r>
            <a:endParaRPr dirty="0"/>
          </a:p>
        </p:txBody>
      </p:sp>
      <p:sp>
        <p:nvSpPr>
          <p:cNvPr id="475" name="Google Shape;475;p48"/>
          <p:cNvSpPr txBox="1">
            <a:spLocks noGrp="1"/>
          </p:cNvSpPr>
          <p:nvPr>
            <p:ph type="title" idx="2"/>
          </p:nvPr>
        </p:nvSpPr>
        <p:spPr>
          <a:xfrm>
            <a:off x="1220076" y="867750"/>
            <a:ext cx="1508100" cy="926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04</a:t>
            </a:r>
            <a:endParaRPr dirty="0"/>
          </a:p>
        </p:txBody>
      </p:sp>
      <p:sp>
        <p:nvSpPr>
          <p:cNvPr id="476" name="Google Shape;476;p48"/>
          <p:cNvSpPr txBox="1">
            <a:spLocks noGrp="1"/>
          </p:cNvSpPr>
          <p:nvPr>
            <p:ph type="subTitle" idx="1"/>
          </p:nvPr>
        </p:nvSpPr>
        <p:spPr>
          <a:xfrm>
            <a:off x="1095526" y="3422575"/>
            <a:ext cx="4113773" cy="69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Flowchart of Algorithm </a:t>
            </a:r>
          </a:p>
        </p:txBody>
      </p:sp>
      <p:cxnSp>
        <p:nvCxnSpPr>
          <p:cNvPr id="478" name="Google Shape;478;p48"/>
          <p:cNvCxnSpPr/>
          <p:nvPr/>
        </p:nvCxnSpPr>
        <p:spPr>
          <a:xfrm>
            <a:off x="1383724" y="1794450"/>
            <a:ext cx="1133100" cy="0"/>
          </a:xfrm>
          <a:prstGeom prst="straightConnector1">
            <a:avLst/>
          </a:prstGeom>
          <a:noFill/>
          <a:ln w="19050" cap="rnd" cmpd="sng">
            <a:solidFill>
              <a:schemeClr val="dk1"/>
            </a:solidFill>
            <a:prstDash val="solid"/>
            <a:round/>
            <a:headEnd type="none" w="med" len="med"/>
            <a:tailEnd type="none" w="med" len="med"/>
          </a:ln>
        </p:spPr>
      </p:cxnSp>
      <p:sp>
        <p:nvSpPr>
          <p:cNvPr id="479" name="Google Shape;479;p48"/>
          <p:cNvSpPr txBox="1">
            <a:spLocks noGrp="1"/>
          </p:cNvSpPr>
          <p:nvPr>
            <p:ph type="subTitle" idx="3"/>
          </p:nvPr>
        </p:nvSpPr>
        <p:spPr>
          <a:xfrm rot="-5400000">
            <a:off x="-25037" y="3348625"/>
            <a:ext cx="1273500" cy="274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How We Hear</a:t>
            </a:r>
            <a:endParaRPr dirty="0"/>
          </a:p>
        </p:txBody>
      </p:sp>
      <p:sp>
        <p:nvSpPr>
          <p:cNvPr id="480" name="Google Shape;480;p48"/>
          <p:cNvSpPr txBox="1">
            <a:spLocks noGrp="1"/>
          </p:cNvSpPr>
          <p:nvPr>
            <p:ph type="subTitle" idx="4"/>
          </p:nvPr>
        </p:nvSpPr>
        <p:spPr>
          <a:xfrm rot="5400000">
            <a:off x="7981950" y="850448"/>
            <a:ext cx="1097400" cy="274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How We Hear</a:t>
            </a:r>
            <a:endParaRPr dirty="0"/>
          </a:p>
        </p:txBody>
      </p:sp>
    </p:spTree>
    <p:extLst>
      <p:ext uri="{BB962C8B-B14F-4D97-AF65-F5344CB8AC3E}">
        <p14:creationId xmlns:p14="http://schemas.microsoft.com/office/powerpoint/2010/main" val="22546454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sp>
        <p:nvSpPr>
          <p:cNvPr id="427" name="Google Shape;427;p44"/>
          <p:cNvSpPr txBox="1">
            <a:spLocks noGrp="1"/>
          </p:cNvSpPr>
          <p:nvPr>
            <p:ph type="subTitle" idx="2"/>
          </p:nvPr>
        </p:nvSpPr>
        <p:spPr>
          <a:xfrm rot="5400000">
            <a:off x="7981950" y="850448"/>
            <a:ext cx="1097400" cy="274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How We Hear</a:t>
            </a:r>
            <a:endParaRPr dirty="0"/>
          </a:p>
        </p:txBody>
      </p:sp>
      <p:sp>
        <p:nvSpPr>
          <p:cNvPr id="8" name="Google Shape;494;p50">
            <a:extLst>
              <a:ext uri="{FF2B5EF4-FFF2-40B4-BE49-F238E27FC236}">
                <a16:creationId xmlns:a16="http://schemas.microsoft.com/office/drawing/2014/main" id="{C763DF60-A535-7A49-1368-6B9B47FEA821}"/>
              </a:ext>
            </a:extLst>
          </p:cNvPr>
          <p:cNvSpPr txBox="1">
            <a:spLocks noGrp="1"/>
          </p:cNvSpPr>
          <p:nvPr>
            <p:ph type="title"/>
          </p:nvPr>
        </p:nvSpPr>
        <p:spPr>
          <a:xfrm>
            <a:off x="584002" y="263781"/>
            <a:ext cx="7425000" cy="592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Flowchart Of Algorithm </a:t>
            </a:r>
            <a:endParaRPr dirty="0"/>
          </a:p>
        </p:txBody>
      </p:sp>
      <p:sp>
        <p:nvSpPr>
          <p:cNvPr id="12" name="TextBox 11">
            <a:extLst>
              <a:ext uri="{FF2B5EF4-FFF2-40B4-BE49-F238E27FC236}">
                <a16:creationId xmlns:a16="http://schemas.microsoft.com/office/drawing/2014/main" id="{67059790-A737-9A74-7357-0BA7F0ABA5C4}"/>
              </a:ext>
            </a:extLst>
          </p:cNvPr>
          <p:cNvSpPr txBox="1"/>
          <p:nvPr/>
        </p:nvSpPr>
        <p:spPr>
          <a:xfrm>
            <a:off x="1024542" y="2357569"/>
            <a:ext cx="1350598" cy="307777"/>
          </a:xfrm>
          <a:prstGeom prst="rect">
            <a:avLst/>
          </a:prstGeom>
          <a:noFill/>
        </p:spPr>
        <p:txBody>
          <a:bodyPr wrap="square" rtlCol="0">
            <a:spAutoFit/>
          </a:bodyPr>
          <a:lstStyle/>
          <a:p>
            <a:pPr algn="ctr"/>
            <a:r>
              <a:rPr lang="en-US" dirty="0">
                <a:latin typeface="Lato" panose="020F0502020204030203" pitchFamily="34" charset="0"/>
                <a:ea typeface="Lato" panose="020F0502020204030203" pitchFamily="34" charset="0"/>
                <a:cs typeface="Lato" panose="020F0502020204030203" pitchFamily="34" charset="0"/>
              </a:rPr>
              <a:t>Distance x</a:t>
            </a:r>
          </a:p>
        </p:txBody>
      </p:sp>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80E414EA-3B38-BF49-539D-B4E1BB39FB3E}"/>
                  </a:ext>
                </a:extLst>
              </p:cNvPr>
              <p:cNvSpPr txBox="1"/>
              <p:nvPr/>
            </p:nvSpPr>
            <p:spPr>
              <a:xfrm>
                <a:off x="753788" y="3406358"/>
                <a:ext cx="1874817" cy="738664"/>
              </a:xfrm>
              <a:prstGeom prst="rect">
                <a:avLst/>
              </a:prstGeom>
              <a:noFill/>
            </p:spPr>
            <p:txBody>
              <a:bodyPr wrap="square" rtlCol="0">
                <a:spAutoFit/>
              </a:bodyPr>
              <a:lstStyle/>
              <a:p>
                <a:pPr algn="ctr"/>
                <a:r>
                  <a:rPr lang="en-US" dirty="0">
                    <a:latin typeface="Lato" panose="020F0502020204030203" pitchFamily="34" charset="0"/>
                    <a:ea typeface="Lato" panose="020F0502020204030203" pitchFamily="34" charset="0"/>
                    <a:cs typeface="Lato" panose="020F0502020204030203" pitchFamily="34" charset="0"/>
                  </a:rPr>
                  <a:t>Parameters </a:t>
                </a:r>
              </a:p>
              <a:p>
                <a:pPr algn="ctr"/>
                <a14:m>
                  <m:oMathPara xmlns:m="http://schemas.openxmlformats.org/officeDocument/2006/math">
                    <m:oMathParaPr>
                      <m:jc m:val="centerGroup"/>
                    </m:oMathParaPr>
                    <m:oMath xmlns:m="http://schemas.openxmlformats.org/officeDocument/2006/math">
                      <m:r>
                        <a:rPr lang="en-US" sz="1400" b="1" i="1" smtClean="0">
                          <a:solidFill>
                            <a:schemeClr val="tx1"/>
                          </a:solidFill>
                          <a:latin typeface="Cambria Math" panose="02040503050406030204" pitchFamily="18" charset="0"/>
                        </a:rPr>
                        <m:t>𝒎</m:t>
                      </m:r>
                      <m:d>
                        <m:dPr>
                          <m:ctrlPr>
                            <a:rPr lang="en-US" sz="1400" b="1" i="1" smtClean="0">
                              <a:solidFill>
                                <a:schemeClr val="tx1"/>
                              </a:solidFill>
                              <a:latin typeface="Cambria Math" panose="02040503050406030204" pitchFamily="18" charset="0"/>
                            </a:rPr>
                          </m:ctrlPr>
                        </m:dPr>
                        <m:e>
                          <m:r>
                            <a:rPr lang="en-US" sz="1400" b="1" i="1" smtClean="0">
                              <a:solidFill>
                                <a:schemeClr val="tx1"/>
                              </a:solidFill>
                              <a:latin typeface="Cambria Math" panose="02040503050406030204" pitchFamily="18" charset="0"/>
                            </a:rPr>
                            <m:t>𝒙</m:t>
                          </m:r>
                        </m:e>
                      </m:d>
                      <m:r>
                        <a:rPr lang="en-US" sz="1400" b="1" i="1" smtClean="0">
                          <a:solidFill>
                            <a:schemeClr val="tx1"/>
                          </a:solidFill>
                          <a:latin typeface="Cambria Math" panose="02040503050406030204" pitchFamily="18" charset="0"/>
                        </a:rPr>
                        <m:t>,</m:t>
                      </m:r>
                      <m:r>
                        <a:rPr lang="en-US" sz="1400" b="1" i="1" smtClean="0">
                          <a:solidFill>
                            <a:schemeClr val="tx1"/>
                          </a:solidFill>
                          <a:latin typeface="Cambria Math" panose="02040503050406030204" pitchFamily="18" charset="0"/>
                        </a:rPr>
                        <m:t>𝒌</m:t>
                      </m:r>
                      <m:d>
                        <m:dPr>
                          <m:ctrlPr>
                            <a:rPr lang="en-US" sz="1400" b="1" i="1" smtClean="0">
                              <a:solidFill>
                                <a:schemeClr val="tx1"/>
                              </a:solidFill>
                              <a:latin typeface="Cambria Math" panose="02040503050406030204" pitchFamily="18" charset="0"/>
                            </a:rPr>
                          </m:ctrlPr>
                        </m:dPr>
                        <m:e>
                          <m:r>
                            <a:rPr lang="en-US" sz="1400" b="1" i="1" smtClean="0">
                              <a:solidFill>
                                <a:schemeClr val="tx1"/>
                              </a:solidFill>
                              <a:latin typeface="Cambria Math" panose="02040503050406030204" pitchFamily="18" charset="0"/>
                            </a:rPr>
                            <m:t>𝒙</m:t>
                          </m:r>
                        </m:e>
                      </m:d>
                      <m:r>
                        <a:rPr lang="en-US" sz="1400" b="1" i="1" smtClean="0">
                          <a:solidFill>
                            <a:schemeClr val="tx1"/>
                          </a:solidFill>
                          <a:latin typeface="Cambria Math" panose="02040503050406030204" pitchFamily="18" charset="0"/>
                        </a:rPr>
                        <m:t>,</m:t>
                      </m:r>
                      <m:sSub>
                        <m:sSubPr>
                          <m:ctrlPr>
                            <a:rPr lang="en-US" sz="1400" b="1" i="1" smtClean="0">
                              <a:solidFill>
                                <a:schemeClr val="tx1"/>
                              </a:solidFill>
                              <a:latin typeface="Cambria Math" panose="02040503050406030204" pitchFamily="18" charset="0"/>
                            </a:rPr>
                          </m:ctrlPr>
                        </m:sSubPr>
                        <m:e>
                          <m:r>
                            <a:rPr lang="en-US" sz="1400" b="1" i="1" smtClean="0">
                              <a:solidFill>
                                <a:schemeClr val="tx1"/>
                              </a:solidFill>
                              <a:latin typeface="Cambria Math" panose="02040503050406030204" pitchFamily="18" charset="0"/>
                            </a:rPr>
                            <m:t>𝒓</m:t>
                          </m:r>
                        </m:e>
                        <m:sub>
                          <m:r>
                            <a:rPr lang="en-US" sz="1400" b="1" i="1" smtClean="0">
                              <a:solidFill>
                                <a:schemeClr val="tx1"/>
                              </a:solidFill>
                              <a:latin typeface="Cambria Math" panose="02040503050406030204" pitchFamily="18" charset="0"/>
                            </a:rPr>
                            <m:t>𝒎</m:t>
                          </m:r>
                        </m:sub>
                      </m:sSub>
                      <m:r>
                        <a:rPr lang="en-US" sz="1400" b="1" i="1" smtClean="0">
                          <a:solidFill>
                            <a:schemeClr val="tx1"/>
                          </a:solidFill>
                          <a:latin typeface="Cambria Math" panose="02040503050406030204" pitchFamily="18" charset="0"/>
                        </a:rPr>
                        <m:t>(</m:t>
                      </m:r>
                      <m:r>
                        <a:rPr lang="en-US" sz="1400" b="1" i="1" smtClean="0">
                          <a:solidFill>
                            <a:schemeClr val="tx1"/>
                          </a:solidFill>
                          <a:latin typeface="Cambria Math" panose="02040503050406030204" pitchFamily="18" charset="0"/>
                        </a:rPr>
                        <m:t>𝒙</m:t>
                      </m:r>
                      <m:r>
                        <a:rPr lang="en-US" sz="1400" b="1" i="1" smtClean="0">
                          <a:solidFill>
                            <a:schemeClr val="tx1"/>
                          </a:solidFill>
                          <a:latin typeface="Cambria Math" panose="02040503050406030204" pitchFamily="18" charset="0"/>
                        </a:rPr>
                        <m:t>)</m:t>
                      </m:r>
                    </m:oMath>
                  </m:oMathPara>
                </a14:m>
                <a:endParaRPr lang="en-GB" sz="1400" b="1" dirty="0">
                  <a:solidFill>
                    <a:schemeClr val="tx1"/>
                  </a:solidFill>
                  <a:latin typeface="Lato" panose="020F0502020204030203" pitchFamily="34" charset="0"/>
                  <a:ea typeface="Lato" panose="020F0502020204030203" pitchFamily="34" charset="0"/>
                  <a:cs typeface="Lato" panose="020F0502020204030203" pitchFamily="34" charset="0"/>
                </a:endParaRPr>
              </a:p>
              <a:p>
                <a:pPr algn="ctr"/>
                <a:endParaRPr lang="en-US" dirty="0">
                  <a:latin typeface="Lato" panose="020F0502020204030203" pitchFamily="34" charset="0"/>
                  <a:ea typeface="Lato" panose="020F0502020204030203" pitchFamily="34" charset="0"/>
                  <a:cs typeface="Lato" panose="020F0502020204030203" pitchFamily="34" charset="0"/>
                </a:endParaRPr>
              </a:p>
            </p:txBody>
          </p:sp>
        </mc:Choice>
        <mc:Fallback>
          <p:sp>
            <p:nvSpPr>
              <p:cNvPr id="14" name="TextBox 13">
                <a:extLst>
                  <a:ext uri="{FF2B5EF4-FFF2-40B4-BE49-F238E27FC236}">
                    <a16:creationId xmlns:a16="http://schemas.microsoft.com/office/drawing/2014/main" id="{80E414EA-3B38-BF49-539D-B4E1BB39FB3E}"/>
                  </a:ext>
                </a:extLst>
              </p:cNvPr>
              <p:cNvSpPr txBox="1">
                <a:spLocks noRot="1" noChangeAspect="1" noMove="1" noResize="1" noEditPoints="1" noAdjustHandles="1" noChangeArrowheads="1" noChangeShapeType="1" noTextEdit="1"/>
              </p:cNvSpPr>
              <p:nvPr/>
            </p:nvSpPr>
            <p:spPr>
              <a:xfrm>
                <a:off x="753788" y="3406358"/>
                <a:ext cx="1874817" cy="738664"/>
              </a:xfrm>
              <a:prstGeom prst="rect">
                <a:avLst/>
              </a:prstGeom>
              <a:blipFill>
                <a:blip r:embed="rId3"/>
                <a:stretch>
                  <a:fillRect t="-165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6" name="TextBox 15">
                <a:extLst>
                  <a:ext uri="{FF2B5EF4-FFF2-40B4-BE49-F238E27FC236}">
                    <a16:creationId xmlns:a16="http://schemas.microsoft.com/office/drawing/2014/main" id="{1EBD5490-C6B3-9A2F-9D2A-4B3EB50E0135}"/>
                  </a:ext>
                </a:extLst>
              </p:cNvPr>
              <p:cNvSpPr txBox="1"/>
              <p:nvPr/>
            </p:nvSpPr>
            <p:spPr>
              <a:xfrm>
                <a:off x="2981292" y="3444620"/>
                <a:ext cx="2095500" cy="738664"/>
              </a:xfrm>
              <a:prstGeom prst="rect">
                <a:avLst/>
              </a:prstGeom>
              <a:noFill/>
            </p:spPr>
            <p:txBody>
              <a:bodyPr wrap="square" rtlCol="0">
                <a:spAutoFit/>
              </a:bodyPr>
              <a:lstStyle/>
              <a:p>
                <a:pPr algn="ctr"/>
                <a:r>
                  <a:rPr lang="en-US" dirty="0">
                    <a:latin typeface="Lato" panose="020F0502020204030203" pitchFamily="34" charset="0"/>
                    <a:ea typeface="Lato" panose="020F0502020204030203" pitchFamily="34" charset="0"/>
                    <a:cs typeface="Lato" panose="020F0502020204030203" pitchFamily="34" charset="0"/>
                  </a:rPr>
                  <a:t>Frequency range </a:t>
                </a:r>
              </a:p>
              <a:p>
                <a:pPr algn="ctr"/>
                <a14:m>
                  <m:oMathPara xmlns:m="http://schemas.openxmlformats.org/officeDocument/2006/math">
                    <m:oMathParaPr>
                      <m:jc m:val="centerGroup"/>
                    </m:oMathParaPr>
                    <m:oMath xmlns:m="http://schemas.openxmlformats.org/officeDocument/2006/math">
                      <m:r>
                        <a:rPr lang="en-US" sz="1400" b="1" i="1" smtClean="0">
                          <a:solidFill>
                            <a:schemeClr val="tx1"/>
                          </a:solidFill>
                          <a:latin typeface="Cambria Math" panose="02040503050406030204" pitchFamily="18" charset="0"/>
                        </a:rPr>
                        <m:t>𝒇</m:t>
                      </m:r>
                      <m:r>
                        <a:rPr lang="en-US" sz="1400" b="1" i="1" smtClean="0">
                          <a:solidFill>
                            <a:schemeClr val="tx1"/>
                          </a:solidFill>
                          <a:latin typeface="Cambria Math" panose="02040503050406030204" pitchFamily="18" charset="0"/>
                        </a:rPr>
                        <m:t>=</m:t>
                      </m:r>
                      <m:sSub>
                        <m:sSubPr>
                          <m:ctrlPr>
                            <a:rPr lang="en-US" sz="1400" b="1" i="1" smtClean="0">
                              <a:solidFill>
                                <a:schemeClr val="tx1"/>
                              </a:solidFill>
                              <a:latin typeface="Cambria Math" panose="02040503050406030204" pitchFamily="18" charset="0"/>
                            </a:rPr>
                          </m:ctrlPr>
                        </m:sSubPr>
                        <m:e>
                          <m:r>
                            <a:rPr lang="en-US" sz="1400" b="1" i="1" smtClean="0">
                              <a:solidFill>
                                <a:schemeClr val="tx1"/>
                              </a:solidFill>
                              <a:latin typeface="Cambria Math" panose="02040503050406030204" pitchFamily="18" charset="0"/>
                            </a:rPr>
                            <m:t>𝒇</m:t>
                          </m:r>
                        </m:e>
                        <m:sub>
                          <m:r>
                            <a:rPr lang="en-US" sz="1400" b="1" i="1" smtClean="0">
                              <a:solidFill>
                                <a:schemeClr val="tx1"/>
                              </a:solidFill>
                              <a:latin typeface="Cambria Math" panose="02040503050406030204" pitchFamily="18" charset="0"/>
                            </a:rPr>
                            <m:t>𝒎𝒊𝒏</m:t>
                          </m:r>
                        </m:sub>
                      </m:sSub>
                      <m:r>
                        <a:rPr lang="en-US" sz="1400" b="1" i="1" smtClean="0">
                          <a:solidFill>
                            <a:schemeClr val="tx1"/>
                          </a:solidFill>
                          <a:latin typeface="Cambria Math" panose="02040503050406030204" pitchFamily="18" charset="0"/>
                          <a:ea typeface="Cambria Math" panose="02040503050406030204" pitchFamily="18" charset="0"/>
                        </a:rPr>
                        <m:t>→</m:t>
                      </m:r>
                      <m:sSub>
                        <m:sSubPr>
                          <m:ctrlPr>
                            <a:rPr lang="en-US" sz="1400" b="1" i="1" smtClean="0">
                              <a:solidFill>
                                <a:schemeClr val="tx1"/>
                              </a:solidFill>
                              <a:latin typeface="Cambria Math" panose="02040503050406030204" pitchFamily="18" charset="0"/>
                              <a:ea typeface="Cambria Math" panose="02040503050406030204" pitchFamily="18" charset="0"/>
                            </a:rPr>
                          </m:ctrlPr>
                        </m:sSubPr>
                        <m:e>
                          <m:r>
                            <a:rPr lang="en-US" sz="1400" b="1" i="1" smtClean="0">
                              <a:solidFill>
                                <a:schemeClr val="tx1"/>
                              </a:solidFill>
                              <a:latin typeface="Cambria Math" panose="02040503050406030204" pitchFamily="18" charset="0"/>
                              <a:ea typeface="Cambria Math" panose="02040503050406030204" pitchFamily="18" charset="0"/>
                            </a:rPr>
                            <m:t>𝒇</m:t>
                          </m:r>
                        </m:e>
                        <m:sub>
                          <m:r>
                            <a:rPr lang="en-US" sz="1400" b="1" i="1" smtClean="0">
                              <a:solidFill>
                                <a:schemeClr val="tx1"/>
                              </a:solidFill>
                              <a:latin typeface="Cambria Math" panose="02040503050406030204" pitchFamily="18" charset="0"/>
                              <a:ea typeface="Cambria Math" panose="02040503050406030204" pitchFamily="18" charset="0"/>
                            </a:rPr>
                            <m:t>𝒎𝒂𝒙</m:t>
                          </m:r>
                        </m:sub>
                      </m:sSub>
                    </m:oMath>
                  </m:oMathPara>
                </a14:m>
                <a:endParaRPr lang="en-GB" sz="1400" b="1" dirty="0">
                  <a:solidFill>
                    <a:schemeClr val="tx1"/>
                  </a:solidFill>
                </a:endParaRPr>
              </a:p>
              <a:p>
                <a:pPr algn="ctr"/>
                <a:endParaRPr lang="en-US" dirty="0">
                  <a:latin typeface="Lato" panose="020F0502020204030203" pitchFamily="34" charset="0"/>
                  <a:ea typeface="Lato" panose="020F0502020204030203" pitchFamily="34" charset="0"/>
                  <a:cs typeface="Lato" panose="020F0502020204030203" pitchFamily="34" charset="0"/>
                </a:endParaRPr>
              </a:p>
            </p:txBody>
          </p:sp>
        </mc:Choice>
        <mc:Fallback>
          <p:sp>
            <p:nvSpPr>
              <p:cNvPr id="16" name="TextBox 15">
                <a:extLst>
                  <a:ext uri="{FF2B5EF4-FFF2-40B4-BE49-F238E27FC236}">
                    <a16:creationId xmlns:a16="http://schemas.microsoft.com/office/drawing/2014/main" id="{1EBD5490-C6B3-9A2F-9D2A-4B3EB50E0135}"/>
                  </a:ext>
                </a:extLst>
              </p:cNvPr>
              <p:cNvSpPr txBox="1">
                <a:spLocks noRot="1" noChangeAspect="1" noMove="1" noResize="1" noEditPoints="1" noAdjustHandles="1" noChangeArrowheads="1" noChangeShapeType="1" noTextEdit="1"/>
              </p:cNvSpPr>
              <p:nvPr/>
            </p:nvSpPr>
            <p:spPr>
              <a:xfrm>
                <a:off x="2981292" y="3444620"/>
                <a:ext cx="2095500" cy="738664"/>
              </a:xfrm>
              <a:prstGeom prst="rect">
                <a:avLst/>
              </a:prstGeom>
              <a:blipFill>
                <a:blip r:embed="rId4"/>
                <a:stretch>
                  <a:fillRect t="-1653"/>
                </a:stretch>
              </a:blipFill>
            </p:spPr>
            <p:txBody>
              <a:bodyPr/>
              <a:lstStyle/>
              <a:p>
                <a:r>
                  <a:rPr lang="en-US">
                    <a:noFill/>
                  </a:rPr>
                  <a:t> </a:t>
                </a:r>
              </a:p>
            </p:txBody>
          </p:sp>
        </mc:Fallback>
      </mc:AlternateContent>
      <p:sp>
        <p:nvSpPr>
          <p:cNvPr id="25" name="Oval 24">
            <a:extLst>
              <a:ext uri="{FF2B5EF4-FFF2-40B4-BE49-F238E27FC236}">
                <a16:creationId xmlns:a16="http://schemas.microsoft.com/office/drawing/2014/main" id="{E292A485-47AB-6304-54FB-EB78450227B1}"/>
              </a:ext>
            </a:extLst>
          </p:cNvPr>
          <p:cNvSpPr/>
          <p:nvPr/>
        </p:nvSpPr>
        <p:spPr>
          <a:xfrm>
            <a:off x="1271736" y="1228792"/>
            <a:ext cx="872836" cy="52322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TextBox 25">
            <a:extLst>
              <a:ext uri="{FF2B5EF4-FFF2-40B4-BE49-F238E27FC236}">
                <a16:creationId xmlns:a16="http://schemas.microsoft.com/office/drawing/2014/main" id="{A3DDAA1D-6067-4F5A-2F8F-11B8FE97133A}"/>
              </a:ext>
            </a:extLst>
          </p:cNvPr>
          <p:cNvSpPr txBox="1"/>
          <p:nvPr/>
        </p:nvSpPr>
        <p:spPr>
          <a:xfrm>
            <a:off x="1372513" y="1326458"/>
            <a:ext cx="661869" cy="307777"/>
          </a:xfrm>
          <a:prstGeom prst="rect">
            <a:avLst/>
          </a:prstGeom>
          <a:noFill/>
        </p:spPr>
        <p:txBody>
          <a:bodyPr wrap="square" rtlCol="0">
            <a:spAutoFit/>
          </a:bodyPr>
          <a:lstStyle/>
          <a:p>
            <a:pPr algn="ctr"/>
            <a:r>
              <a:rPr lang="en-US" dirty="0">
                <a:latin typeface="Lato" panose="020F0502020204030203" pitchFamily="34" charset="0"/>
                <a:ea typeface="Lato" panose="020F0502020204030203" pitchFamily="34" charset="0"/>
                <a:cs typeface="Lato" panose="020F0502020204030203" pitchFamily="34" charset="0"/>
              </a:rPr>
              <a:t>Start</a:t>
            </a:r>
          </a:p>
        </p:txBody>
      </p:sp>
      <p:sp>
        <p:nvSpPr>
          <p:cNvPr id="35" name="Flowchart: Decision 34">
            <a:extLst>
              <a:ext uri="{FF2B5EF4-FFF2-40B4-BE49-F238E27FC236}">
                <a16:creationId xmlns:a16="http://schemas.microsoft.com/office/drawing/2014/main" id="{351532FC-8E7C-8DFB-33AB-E88B51E64535}"/>
              </a:ext>
            </a:extLst>
          </p:cNvPr>
          <p:cNvSpPr/>
          <p:nvPr/>
        </p:nvSpPr>
        <p:spPr>
          <a:xfrm>
            <a:off x="5642955" y="3070887"/>
            <a:ext cx="2255519" cy="1346272"/>
          </a:xfrm>
          <a:prstGeom prst="flowChartDecision">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mc:Choice xmlns:a14="http://schemas.microsoft.com/office/drawing/2010/main" Requires="a14">
          <p:sp>
            <p:nvSpPr>
              <p:cNvPr id="36" name="TextBox 35">
                <a:extLst>
                  <a:ext uri="{FF2B5EF4-FFF2-40B4-BE49-F238E27FC236}">
                    <a16:creationId xmlns:a16="http://schemas.microsoft.com/office/drawing/2014/main" id="{EB574C29-D606-C1B6-9C11-2A0B7D53E561}"/>
                  </a:ext>
                </a:extLst>
              </p:cNvPr>
              <p:cNvSpPr txBox="1"/>
              <p:nvPr/>
            </p:nvSpPr>
            <p:spPr>
              <a:xfrm>
                <a:off x="5783958" y="3282198"/>
                <a:ext cx="2095500" cy="738664"/>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b="0" i="1" smtClean="0">
                          <a:solidFill>
                            <a:schemeClr val="tx1"/>
                          </a:solidFill>
                          <a:latin typeface="Cambria Math" panose="02040503050406030204" pitchFamily="18" charset="0"/>
                        </a:rPr>
                        <m:t>𝐴</m:t>
                      </m:r>
                      <m:d>
                        <m:dPr>
                          <m:ctrlPr>
                            <a:rPr lang="en-US" sz="1400" b="0" i="1" smtClean="0">
                              <a:solidFill>
                                <a:schemeClr val="tx1"/>
                              </a:solidFill>
                              <a:latin typeface="Cambria Math" panose="02040503050406030204" pitchFamily="18" charset="0"/>
                            </a:rPr>
                          </m:ctrlPr>
                        </m:dPr>
                        <m:e>
                          <m:r>
                            <a:rPr lang="en-US" sz="1400" b="0" i="1" smtClean="0">
                              <a:solidFill>
                                <a:schemeClr val="tx1"/>
                              </a:solidFill>
                              <a:latin typeface="Cambria Math" panose="02040503050406030204" pitchFamily="18" charset="0"/>
                            </a:rPr>
                            <m:t>𝑓</m:t>
                          </m:r>
                        </m:e>
                      </m:d>
                      <m:r>
                        <a:rPr lang="en-US" sz="1400" b="0" i="1" smtClean="0">
                          <a:solidFill>
                            <a:schemeClr val="tx1"/>
                          </a:solidFill>
                          <a:latin typeface="Cambria Math" panose="02040503050406030204" pitchFamily="18" charset="0"/>
                        </a:rPr>
                        <m:t>&gt;</m:t>
                      </m:r>
                      <m:sSub>
                        <m:sSubPr>
                          <m:ctrlPr>
                            <a:rPr lang="en-US" sz="1400" b="0" i="1" smtClean="0">
                              <a:solidFill>
                                <a:schemeClr val="tx1"/>
                              </a:solidFill>
                              <a:latin typeface="Cambria Math" panose="02040503050406030204" pitchFamily="18" charset="0"/>
                            </a:rPr>
                          </m:ctrlPr>
                        </m:sSubPr>
                        <m:e>
                          <m:r>
                            <a:rPr lang="en-US" sz="1400" b="0" i="1" smtClean="0">
                              <a:solidFill>
                                <a:schemeClr val="tx1"/>
                              </a:solidFill>
                              <a:latin typeface="Cambria Math" panose="02040503050406030204" pitchFamily="18" charset="0"/>
                            </a:rPr>
                            <m:t>𝐴</m:t>
                          </m:r>
                        </m:e>
                        <m:sub>
                          <m:r>
                            <a:rPr lang="en-US" sz="1400" b="0" i="1" smtClean="0">
                              <a:solidFill>
                                <a:schemeClr val="tx1"/>
                              </a:solidFill>
                              <a:latin typeface="Cambria Math" panose="02040503050406030204" pitchFamily="18" charset="0"/>
                            </a:rPr>
                            <m:t>𝑚𝑎𝑥</m:t>
                          </m:r>
                        </m:sub>
                      </m:sSub>
                    </m:oMath>
                  </m:oMathPara>
                </a14:m>
                <a:endParaRPr lang="en-GB" sz="1400" dirty="0">
                  <a:solidFill>
                    <a:schemeClr val="tx1"/>
                  </a:solidFill>
                </a:endParaRPr>
              </a:p>
              <a:p>
                <a:pPr algn="ctr"/>
                <a:r>
                  <a:rPr lang="en-US" sz="1400" dirty="0">
                    <a:solidFill>
                      <a:schemeClr val="tx1"/>
                    </a:solidFill>
                  </a:rPr>
                  <a:t>&amp;</a:t>
                </a:r>
              </a:p>
              <a:p>
                <a:pPr algn="ctr"/>
                <a14:m>
                  <m:oMathPara xmlns:m="http://schemas.openxmlformats.org/officeDocument/2006/math">
                    <m:oMathParaPr>
                      <m:jc m:val="centerGroup"/>
                    </m:oMathParaPr>
                    <m:oMath xmlns:m="http://schemas.openxmlformats.org/officeDocument/2006/math">
                      <m:r>
                        <a:rPr lang="en-US" sz="1400" b="0" i="1" smtClean="0">
                          <a:solidFill>
                            <a:schemeClr val="tx1"/>
                          </a:solidFill>
                          <a:latin typeface="Cambria Math" panose="02040503050406030204" pitchFamily="18" charset="0"/>
                        </a:rPr>
                        <m:t>𝑃</m:t>
                      </m:r>
                      <m:d>
                        <m:dPr>
                          <m:ctrlPr>
                            <a:rPr lang="en-US" sz="1400" b="0" i="1" smtClean="0">
                              <a:solidFill>
                                <a:schemeClr val="tx1"/>
                              </a:solidFill>
                              <a:latin typeface="Cambria Math" panose="02040503050406030204" pitchFamily="18" charset="0"/>
                            </a:rPr>
                          </m:ctrlPr>
                        </m:dPr>
                        <m:e>
                          <m:r>
                            <a:rPr lang="en-US" sz="1400" b="0" i="1" smtClean="0">
                              <a:solidFill>
                                <a:schemeClr val="tx1"/>
                              </a:solidFill>
                              <a:latin typeface="Cambria Math" panose="02040503050406030204" pitchFamily="18" charset="0"/>
                            </a:rPr>
                            <m:t>𝑓</m:t>
                          </m:r>
                        </m:e>
                      </m:d>
                      <m:r>
                        <a:rPr lang="en-US" sz="1400" b="0" i="1" smtClean="0">
                          <a:solidFill>
                            <a:schemeClr val="tx1"/>
                          </a:solidFill>
                          <a:latin typeface="Cambria Math" panose="02040503050406030204" pitchFamily="18" charset="0"/>
                        </a:rPr>
                        <m:t>&gt;</m:t>
                      </m:r>
                      <m:sSub>
                        <m:sSubPr>
                          <m:ctrlPr>
                            <a:rPr lang="en-US" sz="1400" b="0" i="1" smtClean="0">
                              <a:solidFill>
                                <a:schemeClr val="tx1"/>
                              </a:solidFill>
                              <a:latin typeface="Cambria Math" panose="02040503050406030204" pitchFamily="18" charset="0"/>
                            </a:rPr>
                          </m:ctrlPr>
                        </m:sSubPr>
                        <m:e>
                          <m:r>
                            <a:rPr lang="en-US" sz="1400" b="0" i="1" smtClean="0">
                              <a:solidFill>
                                <a:schemeClr val="tx1"/>
                              </a:solidFill>
                              <a:latin typeface="Cambria Math" panose="02040503050406030204" pitchFamily="18" charset="0"/>
                            </a:rPr>
                            <m:t>𝑃</m:t>
                          </m:r>
                          <m:r>
                            <a:rPr lang="en-US" sz="1400" b="0" i="1" smtClean="0">
                              <a:solidFill>
                                <a:schemeClr val="tx1"/>
                              </a:solidFill>
                              <a:latin typeface="Cambria Math" panose="02040503050406030204" pitchFamily="18" charset="0"/>
                            </a:rPr>
                            <m:t> </m:t>
                          </m:r>
                        </m:e>
                        <m:sub>
                          <m:r>
                            <a:rPr lang="en-US" sz="1400" b="0" i="1" smtClean="0">
                              <a:solidFill>
                                <a:schemeClr val="tx1"/>
                              </a:solidFill>
                              <a:latin typeface="Cambria Math" panose="02040503050406030204" pitchFamily="18" charset="0"/>
                            </a:rPr>
                            <m:t>𝑚𝑎𝑥</m:t>
                          </m:r>
                        </m:sub>
                      </m:sSub>
                    </m:oMath>
                  </m:oMathPara>
                </a14:m>
                <a:endParaRPr lang="en-US" dirty="0">
                  <a:latin typeface="Lato" panose="020F0502020204030203" pitchFamily="34" charset="0"/>
                  <a:ea typeface="Lato" panose="020F0502020204030203" pitchFamily="34" charset="0"/>
                  <a:cs typeface="Lato" panose="020F0502020204030203" pitchFamily="34" charset="0"/>
                </a:endParaRPr>
              </a:p>
            </p:txBody>
          </p:sp>
        </mc:Choice>
        <mc:Fallback>
          <p:sp>
            <p:nvSpPr>
              <p:cNvPr id="36" name="TextBox 35">
                <a:extLst>
                  <a:ext uri="{FF2B5EF4-FFF2-40B4-BE49-F238E27FC236}">
                    <a16:creationId xmlns:a16="http://schemas.microsoft.com/office/drawing/2014/main" id="{EB574C29-D606-C1B6-9C11-2A0B7D53E561}"/>
                  </a:ext>
                </a:extLst>
              </p:cNvPr>
              <p:cNvSpPr txBox="1">
                <a:spLocks noRot="1" noChangeAspect="1" noMove="1" noResize="1" noEditPoints="1" noAdjustHandles="1" noChangeArrowheads="1" noChangeShapeType="1" noTextEdit="1"/>
              </p:cNvSpPr>
              <p:nvPr/>
            </p:nvSpPr>
            <p:spPr>
              <a:xfrm>
                <a:off x="5783958" y="3282198"/>
                <a:ext cx="2095500" cy="738664"/>
              </a:xfrm>
              <a:prstGeom prst="rect">
                <a:avLst/>
              </a:prstGeom>
              <a:blipFill>
                <a:blip r:embed="rId5"/>
                <a:stretch>
                  <a:fillRect b="-3279"/>
                </a:stretch>
              </a:blipFill>
            </p:spPr>
            <p:txBody>
              <a:bodyPr/>
              <a:lstStyle/>
              <a:p>
                <a:r>
                  <a:rPr lang="en-US">
                    <a:noFill/>
                  </a:rPr>
                  <a:t> </a:t>
                </a:r>
              </a:p>
            </p:txBody>
          </p:sp>
        </mc:Fallback>
      </mc:AlternateContent>
      <p:sp>
        <p:nvSpPr>
          <p:cNvPr id="38" name="Rectangle 37">
            <a:extLst>
              <a:ext uri="{FF2B5EF4-FFF2-40B4-BE49-F238E27FC236}">
                <a16:creationId xmlns:a16="http://schemas.microsoft.com/office/drawing/2014/main" id="{B27D3ED5-EE56-8039-8691-3C7C3D6FB624}"/>
              </a:ext>
            </a:extLst>
          </p:cNvPr>
          <p:cNvSpPr/>
          <p:nvPr/>
        </p:nvSpPr>
        <p:spPr>
          <a:xfrm>
            <a:off x="5432367" y="4403306"/>
            <a:ext cx="975360" cy="30726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0" name="Connector: Elbow 39">
            <a:extLst>
              <a:ext uri="{FF2B5EF4-FFF2-40B4-BE49-F238E27FC236}">
                <a16:creationId xmlns:a16="http://schemas.microsoft.com/office/drawing/2014/main" id="{90217925-86CA-A1DD-79FD-A281485971B0}"/>
              </a:ext>
            </a:extLst>
          </p:cNvPr>
          <p:cNvCxnSpPr>
            <a:cxnSpLocks/>
            <a:stCxn id="35" idx="2"/>
            <a:endCxn id="38" idx="3"/>
          </p:cNvCxnSpPr>
          <p:nvPr/>
        </p:nvCxnSpPr>
        <p:spPr>
          <a:xfrm rot="5400000">
            <a:off x="6519332" y="4305554"/>
            <a:ext cx="139778" cy="362988"/>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3" name="Connector: Elbow 42">
            <a:extLst>
              <a:ext uri="{FF2B5EF4-FFF2-40B4-BE49-F238E27FC236}">
                <a16:creationId xmlns:a16="http://schemas.microsoft.com/office/drawing/2014/main" id="{AF9AD416-E8F5-E564-9D36-ED4A2E99E3D0}"/>
              </a:ext>
            </a:extLst>
          </p:cNvPr>
          <p:cNvCxnSpPr>
            <a:cxnSpLocks/>
          </p:cNvCxnSpPr>
          <p:nvPr/>
        </p:nvCxnSpPr>
        <p:spPr>
          <a:xfrm rot="16200000" flipV="1">
            <a:off x="4846986" y="4040257"/>
            <a:ext cx="815187" cy="286054"/>
          </a:xfrm>
          <a:prstGeom prst="bentConnector3">
            <a:avLst>
              <a:gd name="adj1" fmla="val 1053"/>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44" name="TextBox 43">
                <a:extLst>
                  <a:ext uri="{FF2B5EF4-FFF2-40B4-BE49-F238E27FC236}">
                    <a16:creationId xmlns:a16="http://schemas.microsoft.com/office/drawing/2014/main" id="{6055A1F8-06A9-A43F-2BA3-EBC12727D1A7}"/>
                  </a:ext>
                </a:extLst>
              </p:cNvPr>
              <p:cNvSpPr txBox="1"/>
              <p:nvPr/>
            </p:nvSpPr>
            <p:spPr>
              <a:xfrm>
                <a:off x="5432367" y="4410243"/>
                <a:ext cx="1061919" cy="52322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b="1" i="1" smtClean="0">
                          <a:solidFill>
                            <a:schemeClr val="tx1"/>
                          </a:solidFill>
                          <a:latin typeface="Cambria Math" panose="02040503050406030204" pitchFamily="18" charset="0"/>
                        </a:rPr>
                        <m:t>𝒇</m:t>
                      </m:r>
                      <m:r>
                        <a:rPr lang="en-US" sz="1400" b="1" i="1" smtClean="0">
                          <a:solidFill>
                            <a:schemeClr val="tx1"/>
                          </a:solidFill>
                          <a:latin typeface="Cambria Math" panose="02040503050406030204" pitchFamily="18" charset="0"/>
                        </a:rPr>
                        <m:t>=</m:t>
                      </m:r>
                      <m:r>
                        <a:rPr lang="en-US" sz="1400" b="1" i="1" smtClean="0">
                          <a:solidFill>
                            <a:schemeClr val="tx1"/>
                          </a:solidFill>
                          <a:latin typeface="Cambria Math" panose="02040503050406030204" pitchFamily="18" charset="0"/>
                        </a:rPr>
                        <m:t>𝒇</m:t>
                      </m:r>
                      <m:r>
                        <a:rPr lang="en-US" sz="1400" b="1" i="1" smtClean="0">
                          <a:solidFill>
                            <a:schemeClr val="tx1"/>
                          </a:solidFill>
                          <a:latin typeface="Cambria Math" panose="02040503050406030204" pitchFamily="18" charset="0"/>
                        </a:rPr>
                        <m:t>+</m:t>
                      </m:r>
                      <m:r>
                        <a:rPr lang="en-US" sz="1400" b="1" i="1" smtClean="0">
                          <a:solidFill>
                            <a:schemeClr val="tx1"/>
                          </a:solidFill>
                          <a:latin typeface="Cambria Math" panose="02040503050406030204" pitchFamily="18" charset="0"/>
                        </a:rPr>
                        <m:t>𝟏</m:t>
                      </m:r>
                    </m:oMath>
                  </m:oMathPara>
                </a14:m>
                <a:endParaRPr lang="en-GB" sz="1400" b="1" dirty="0">
                  <a:solidFill>
                    <a:schemeClr val="tx1"/>
                  </a:solidFill>
                </a:endParaRPr>
              </a:p>
              <a:p>
                <a:pPr algn="ctr"/>
                <a:endParaRPr lang="en-US" dirty="0">
                  <a:latin typeface="Lato" panose="020F0502020204030203" pitchFamily="34" charset="0"/>
                  <a:ea typeface="Lato" panose="020F0502020204030203" pitchFamily="34" charset="0"/>
                  <a:cs typeface="Lato" panose="020F0502020204030203" pitchFamily="34" charset="0"/>
                </a:endParaRPr>
              </a:p>
            </p:txBody>
          </p:sp>
        </mc:Choice>
        <mc:Fallback>
          <p:sp>
            <p:nvSpPr>
              <p:cNvPr id="44" name="TextBox 43">
                <a:extLst>
                  <a:ext uri="{FF2B5EF4-FFF2-40B4-BE49-F238E27FC236}">
                    <a16:creationId xmlns:a16="http://schemas.microsoft.com/office/drawing/2014/main" id="{6055A1F8-06A9-A43F-2BA3-EBC12727D1A7}"/>
                  </a:ext>
                </a:extLst>
              </p:cNvPr>
              <p:cNvSpPr txBox="1">
                <a:spLocks noRot="1" noChangeAspect="1" noMove="1" noResize="1" noEditPoints="1" noAdjustHandles="1" noChangeArrowheads="1" noChangeShapeType="1" noTextEdit="1"/>
              </p:cNvSpPr>
              <p:nvPr/>
            </p:nvSpPr>
            <p:spPr>
              <a:xfrm>
                <a:off x="5432367" y="4410243"/>
                <a:ext cx="1061919" cy="523220"/>
              </a:xfrm>
              <a:prstGeom prst="rect">
                <a:avLst/>
              </a:prstGeom>
              <a:blipFill>
                <a:blip r:embed="rId6"/>
                <a:stretch>
                  <a:fillRect/>
                </a:stretch>
              </a:blipFill>
            </p:spPr>
            <p:txBody>
              <a:bodyPr/>
              <a:lstStyle/>
              <a:p>
                <a:r>
                  <a:rPr lang="en-US">
                    <a:noFill/>
                  </a:rPr>
                  <a:t> </a:t>
                </a:r>
              </a:p>
            </p:txBody>
          </p:sp>
        </mc:Fallback>
      </mc:AlternateContent>
      <p:cxnSp>
        <p:nvCxnSpPr>
          <p:cNvPr id="46" name="Straight Arrow Connector 45">
            <a:extLst>
              <a:ext uri="{FF2B5EF4-FFF2-40B4-BE49-F238E27FC236}">
                <a16:creationId xmlns:a16="http://schemas.microsoft.com/office/drawing/2014/main" id="{BF0CC99F-78C6-AD28-00AF-B4289D2A736C}"/>
              </a:ext>
            </a:extLst>
          </p:cNvPr>
          <p:cNvCxnSpPr>
            <a:cxnSpLocks/>
            <a:stCxn id="35" idx="0"/>
            <a:endCxn id="52" idx="2"/>
          </p:cNvCxnSpPr>
          <p:nvPr/>
        </p:nvCxnSpPr>
        <p:spPr>
          <a:xfrm flipV="1">
            <a:off x="6770715" y="2613944"/>
            <a:ext cx="8312" cy="45694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2" name="Rectangle 51">
            <a:extLst>
              <a:ext uri="{FF2B5EF4-FFF2-40B4-BE49-F238E27FC236}">
                <a16:creationId xmlns:a16="http://schemas.microsoft.com/office/drawing/2014/main" id="{F9912A4C-4BB1-8E8D-F1EC-F4B9E833DA0A}"/>
              </a:ext>
            </a:extLst>
          </p:cNvPr>
          <p:cNvSpPr/>
          <p:nvPr/>
        </p:nvSpPr>
        <p:spPr>
          <a:xfrm>
            <a:off x="5651267" y="2046748"/>
            <a:ext cx="2255520" cy="56719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TextBox 52">
            <a:extLst>
              <a:ext uri="{FF2B5EF4-FFF2-40B4-BE49-F238E27FC236}">
                <a16:creationId xmlns:a16="http://schemas.microsoft.com/office/drawing/2014/main" id="{88CFE59F-3166-9AD8-A9D4-88B2F8E14CAD}"/>
              </a:ext>
            </a:extLst>
          </p:cNvPr>
          <p:cNvSpPr txBox="1"/>
          <p:nvPr/>
        </p:nvSpPr>
        <p:spPr>
          <a:xfrm>
            <a:off x="6017159" y="2730438"/>
            <a:ext cx="661869" cy="307777"/>
          </a:xfrm>
          <a:prstGeom prst="rect">
            <a:avLst/>
          </a:prstGeom>
          <a:noFill/>
        </p:spPr>
        <p:txBody>
          <a:bodyPr wrap="square" rtlCol="0">
            <a:spAutoFit/>
          </a:bodyPr>
          <a:lstStyle/>
          <a:p>
            <a:pPr algn="ctr"/>
            <a:r>
              <a:rPr lang="en-US" dirty="0">
                <a:solidFill>
                  <a:schemeClr val="tx1"/>
                </a:solidFill>
                <a:latin typeface="Lato" panose="020F0502020204030203" pitchFamily="34" charset="0"/>
                <a:ea typeface="Lato" panose="020F0502020204030203" pitchFamily="34" charset="0"/>
                <a:cs typeface="Lato" panose="020F0502020204030203" pitchFamily="34" charset="0"/>
              </a:rPr>
              <a:t>YES</a:t>
            </a:r>
          </a:p>
        </p:txBody>
      </p:sp>
      <p:sp>
        <p:nvSpPr>
          <p:cNvPr id="54" name="TextBox 53">
            <a:extLst>
              <a:ext uri="{FF2B5EF4-FFF2-40B4-BE49-F238E27FC236}">
                <a16:creationId xmlns:a16="http://schemas.microsoft.com/office/drawing/2014/main" id="{992A7AF0-2DA5-D414-A1E6-6A5AFDA44197}"/>
              </a:ext>
            </a:extLst>
          </p:cNvPr>
          <p:cNvSpPr txBox="1"/>
          <p:nvPr/>
        </p:nvSpPr>
        <p:spPr>
          <a:xfrm>
            <a:off x="6721218" y="4312376"/>
            <a:ext cx="661869" cy="307777"/>
          </a:xfrm>
          <a:prstGeom prst="rect">
            <a:avLst/>
          </a:prstGeom>
          <a:noFill/>
        </p:spPr>
        <p:txBody>
          <a:bodyPr wrap="square" rtlCol="0">
            <a:spAutoFit/>
          </a:bodyPr>
          <a:lstStyle/>
          <a:p>
            <a:pPr algn="ctr"/>
            <a:r>
              <a:rPr lang="en-US" dirty="0">
                <a:solidFill>
                  <a:schemeClr val="tx1"/>
                </a:solidFill>
                <a:latin typeface="Lato" panose="020F0502020204030203" pitchFamily="34" charset="0"/>
                <a:ea typeface="Lato" panose="020F0502020204030203" pitchFamily="34" charset="0"/>
                <a:cs typeface="Lato" panose="020F0502020204030203" pitchFamily="34" charset="0"/>
              </a:rPr>
              <a:t>NO</a:t>
            </a:r>
          </a:p>
        </p:txBody>
      </p:sp>
      <p:sp>
        <p:nvSpPr>
          <p:cNvPr id="57" name="TextBox 56">
            <a:extLst>
              <a:ext uri="{FF2B5EF4-FFF2-40B4-BE49-F238E27FC236}">
                <a16:creationId xmlns:a16="http://schemas.microsoft.com/office/drawing/2014/main" id="{A8580C58-74E0-8402-F2DE-9538656AC388}"/>
              </a:ext>
            </a:extLst>
          </p:cNvPr>
          <p:cNvSpPr txBox="1"/>
          <p:nvPr/>
        </p:nvSpPr>
        <p:spPr>
          <a:xfrm>
            <a:off x="5985492" y="2062280"/>
            <a:ext cx="1670716" cy="518992"/>
          </a:xfrm>
          <a:prstGeom prst="rect">
            <a:avLst/>
          </a:prstGeom>
          <a:noFill/>
        </p:spPr>
        <p:txBody>
          <a:bodyPr wrap="square" rtlCol="0">
            <a:spAutoFit/>
          </a:bodyPr>
          <a:lstStyle/>
          <a:p>
            <a:pPr algn="ctr"/>
            <a:r>
              <a:rPr lang="en-US" dirty="0">
                <a:latin typeface="Lato" panose="020F0502020204030203" pitchFamily="34" charset="0"/>
                <a:ea typeface="Lato" panose="020F0502020204030203" pitchFamily="34" charset="0"/>
                <a:cs typeface="Lato" panose="020F0502020204030203" pitchFamily="34" charset="0"/>
              </a:rPr>
              <a:t>𝑓 is resonance frequency</a:t>
            </a:r>
          </a:p>
        </p:txBody>
      </p:sp>
      <p:sp>
        <p:nvSpPr>
          <p:cNvPr id="63" name="TextBox 62">
            <a:extLst>
              <a:ext uri="{FF2B5EF4-FFF2-40B4-BE49-F238E27FC236}">
                <a16:creationId xmlns:a16="http://schemas.microsoft.com/office/drawing/2014/main" id="{DE117630-AB65-8E60-EC06-0155A0A4E507}"/>
              </a:ext>
            </a:extLst>
          </p:cNvPr>
          <p:cNvSpPr txBox="1"/>
          <p:nvPr/>
        </p:nvSpPr>
        <p:spPr>
          <a:xfrm>
            <a:off x="6446487" y="1327312"/>
            <a:ext cx="661869" cy="307777"/>
          </a:xfrm>
          <a:prstGeom prst="rect">
            <a:avLst/>
          </a:prstGeom>
          <a:noFill/>
        </p:spPr>
        <p:txBody>
          <a:bodyPr wrap="square" rtlCol="0">
            <a:spAutoFit/>
          </a:bodyPr>
          <a:lstStyle/>
          <a:p>
            <a:pPr algn="ctr"/>
            <a:r>
              <a:rPr lang="en-US" dirty="0">
                <a:latin typeface="Lato" panose="020F0502020204030203" pitchFamily="34" charset="0"/>
                <a:ea typeface="Lato" panose="020F0502020204030203" pitchFamily="34" charset="0"/>
                <a:cs typeface="Lato" panose="020F0502020204030203" pitchFamily="34" charset="0"/>
              </a:rPr>
              <a:t>End</a:t>
            </a:r>
          </a:p>
        </p:txBody>
      </p:sp>
      <p:sp>
        <p:nvSpPr>
          <p:cNvPr id="3" name="Flowchart: Data 2">
            <a:extLst>
              <a:ext uri="{FF2B5EF4-FFF2-40B4-BE49-F238E27FC236}">
                <a16:creationId xmlns:a16="http://schemas.microsoft.com/office/drawing/2014/main" id="{640A2F30-A95B-3E80-216D-808CDF4319B4}"/>
              </a:ext>
            </a:extLst>
          </p:cNvPr>
          <p:cNvSpPr/>
          <p:nvPr/>
        </p:nvSpPr>
        <p:spPr>
          <a:xfrm>
            <a:off x="620400" y="2218778"/>
            <a:ext cx="2175508" cy="651952"/>
          </a:xfrm>
          <a:prstGeom prst="flowChartInputOutpu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Arrow Connector 16">
            <a:extLst>
              <a:ext uri="{FF2B5EF4-FFF2-40B4-BE49-F238E27FC236}">
                <a16:creationId xmlns:a16="http://schemas.microsoft.com/office/drawing/2014/main" id="{CC06B6A1-1A84-A8F5-B37C-C88B483C3945}"/>
              </a:ext>
            </a:extLst>
          </p:cNvPr>
          <p:cNvCxnSpPr>
            <a:stCxn id="25" idx="4"/>
            <a:endCxn id="3" idx="1"/>
          </p:cNvCxnSpPr>
          <p:nvPr/>
        </p:nvCxnSpPr>
        <p:spPr>
          <a:xfrm>
            <a:off x="1708154" y="1752012"/>
            <a:ext cx="0" cy="46676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1" name="Flowchart: Data 20">
            <a:extLst>
              <a:ext uri="{FF2B5EF4-FFF2-40B4-BE49-F238E27FC236}">
                <a16:creationId xmlns:a16="http://schemas.microsoft.com/office/drawing/2014/main" id="{B43A1C60-2221-F5C3-1693-AFA02CF7E051}"/>
              </a:ext>
            </a:extLst>
          </p:cNvPr>
          <p:cNvSpPr/>
          <p:nvPr/>
        </p:nvSpPr>
        <p:spPr>
          <a:xfrm>
            <a:off x="614136" y="3398520"/>
            <a:ext cx="2175508" cy="651952"/>
          </a:xfrm>
          <a:prstGeom prst="flowChartInputOutpu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2" name="Straight Arrow Connector 31">
            <a:extLst>
              <a:ext uri="{FF2B5EF4-FFF2-40B4-BE49-F238E27FC236}">
                <a16:creationId xmlns:a16="http://schemas.microsoft.com/office/drawing/2014/main" id="{E01DAA49-EE80-2A0E-A68A-FF23D05EA20B}"/>
              </a:ext>
            </a:extLst>
          </p:cNvPr>
          <p:cNvCxnSpPr>
            <a:stCxn id="3" idx="4"/>
            <a:endCxn id="21" idx="1"/>
          </p:cNvCxnSpPr>
          <p:nvPr/>
        </p:nvCxnSpPr>
        <p:spPr>
          <a:xfrm flipH="1">
            <a:off x="1701890" y="2870730"/>
            <a:ext cx="6264" cy="52779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1" name="Flowchart: Data 40">
            <a:extLst>
              <a:ext uri="{FF2B5EF4-FFF2-40B4-BE49-F238E27FC236}">
                <a16:creationId xmlns:a16="http://schemas.microsoft.com/office/drawing/2014/main" id="{E626DA8D-9831-897C-B259-E30D233F5F83}"/>
              </a:ext>
            </a:extLst>
          </p:cNvPr>
          <p:cNvSpPr/>
          <p:nvPr/>
        </p:nvSpPr>
        <p:spPr>
          <a:xfrm>
            <a:off x="2902058" y="3408707"/>
            <a:ext cx="2175508" cy="651952"/>
          </a:xfrm>
          <a:prstGeom prst="flowChartInputOutpu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0" name="Straight Arrow Connector 49">
            <a:extLst>
              <a:ext uri="{FF2B5EF4-FFF2-40B4-BE49-F238E27FC236}">
                <a16:creationId xmlns:a16="http://schemas.microsoft.com/office/drawing/2014/main" id="{FA8CECBB-A976-7AA7-BF3B-486B3FC1C96E}"/>
              </a:ext>
            </a:extLst>
          </p:cNvPr>
          <p:cNvCxnSpPr>
            <a:stCxn id="21" idx="5"/>
            <a:endCxn id="41" idx="2"/>
          </p:cNvCxnSpPr>
          <p:nvPr/>
        </p:nvCxnSpPr>
        <p:spPr>
          <a:xfrm>
            <a:off x="2572093" y="3724496"/>
            <a:ext cx="547516" cy="1018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1" name="Straight Arrow Connector 50">
            <a:extLst>
              <a:ext uri="{FF2B5EF4-FFF2-40B4-BE49-F238E27FC236}">
                <a16:creationId xmlns:a16="http://schemas.microsoft.com/office/drawing/2014/main" id="{2903A539-7F35-9936-0BDB-0BFAFDEBF959}"/>
              </a:ext>
            </a:extLst>
          </p:cNvPr>
          <p:cNvCxnSpPr>
            <a:cxnSpLocks/>
          </p:cNvCxnSpPr>
          <p:nvPr/>
        </p:nvCxnSpPr>
        <p:spPr>
          <a:xfrm flipV="1">
            <a:off x="4860015" y="3729589"/>
            <a:ext cx="790629" cy="509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85" name="Oval 384">
            <a:extLst>
              <a:ext uri="{FF2B5EF4-FFF2-40B4-BE49-F238E27FC236}">
                <a16:creationId xmlns:a16="http://schemas.microsoft.com/office/drawing/2014/main" id="{8E2A3BE2-086A-F588-80ED-F3DA86598B5E}"/>
              </a:ext>
            </a:extLst>
          </p:cNvPr>
          <p:cNvSpPr/>
          <p:nvPr/>
        </p:nvSpPr>
        <p:spPr>
          <a:xfrm>
            <a:off x="6341003" y="1210265"/>
            <a:ext cx="872836" cy="52322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88" name="Straight Arrow Connector 387">
            <a:extLst>
              <a:ext uri="{FF2B5EF4-FFF2-40B4-BE49-F238E27FC236}">
                <a16:creationId xmlns:a16="http://schemas.microsoft.com/office/drawing/2014/main" id="{3AFA8285-7AB2-0A59-3C68-46AABC094D9B}"/>
              </a:ext>
            </a:extLst>
          </p:cNvPr>
          <p:cNvCxnSpPr>
            <a:cxnSpLocks/>
            <a:endCxn id="52" idx="0"/>
          </p:cNvCxnSpPr>
          <p:nvPr/>
        </p:nvCxnSpPr>
        <p:spPr>
          <a:xfrm>
            <a:off x="6777421" y="1725172"/>
            <a:ext cx="1606" cy="32157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72"/>
        <p:cNvGrpSpPr/>
        <p:nvPr/>
      </p:nvGrpSpPr>
      <p:grpSpPr>
        <a:xfrm>
          <a:off x="0" y="0"/>
          <a:ext cx="0" cy="0"/>
          <a:chOff x="0" y="0"/>
          <a:chExt cx="0" cy="0"/>
        </a:xfrm>
      </p:grpSpPr>
      <p:sp>
        <p:nvSpPr>
          <p:cNvPr id="474" name="Google Shape;474;p48"/>
          <p:cNvSpPr txBox="1">
            <a:spLocks noGrp="1"/>
          </p:cNvSpPr>
          <p:nvPr>
            <p:ph type="title"/>
          </p:nvPr>
        </p:nvSpPr>
        <p:spPr>
          <a:xfrm>
            <a:off x="1095526" y="2055211"/>
            <a:ext cx="7393153" cy="1512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Results &amp; Conclusion</a:t>
            </a:r>
            <a:endParaRPr dirty="0"/>
          </a:p>
        </p:txBody>
      </p:sp>
      <p:sp>
        <p:nvSpPr>
          <p:cNvPr id="475" name="Google Shape;475;p48"/>
          <p:cNvSpPr txBox="1">
            <a:spLocks noGrp="1"/>
          </p:cNvSpPr>
          <p:nvPr>
            <p:ph type="title" idx="2"/>
          </p:nvPr>
        </p:nvSpPr>
        <p:spPr>
          <a:xfrm>
            <a:off x="1220076" y="867750"/>
            <a:ext cx="1508100" cy="926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05</a:t>
            </a:r>
            <a:endParaRPr dirty="0"/>
          </a:p>
        </p:txBody>
      </p:sp>
      <p:sp>
        <p:nvSpPr>
          <p:cNvPr id="476" name="Google Shape;476;p48"/>
          <p:cNvSpPr txBox="1">
            <a:spLocks noGrp="1"/>
          </p:cNvSpPr>
          <p:nvPr>
            <p:ph type="subTitle" idx="1"/>
          </p:nvPr>
        </p:nvSpPr>
        <p:spPr>
          <a:xfrm>
            <a:off x="1095526" y="3479568"/>
            <a:ext cx="4113773" cy="606606"/>
          </a:xfrm>
          <a:prstGeom prst="rect">
            <a:avLst/>
          </a:prstGeom>
        </p:spPr>
        <p:txBody>
          <a:bodyPr spcFirstLastPara="1" wrap="square" lIns="91425" tIns="91425" rIns="91425" bIns="91425" anchor="ctr" anchorCtr="0">
            <a:noAutofit/>
          </a:bodyPr>
          <a:lstStyle/>
          <a:p>
            <a:pPr marL="0" indent="0" algn="l"/>
            <a:r>
              <a:rPr lang="en-US" dirty="0"/>
              <a:t>Graphs &amp; Analysis</a:t>
            </a:r>
          </a:p>
          <a:p>
            <a:pPr marL="0" lvl="0" indent="0" algn="l" rtl="0">
              <a:spcBef>
                <a:spcPts val="0"/>
              </a:spcBef>
              <a:spcAft>
                <a:spcPts val="0"/>
              </a:spcAft>
              <a:buNone/>
            </a:pPr>
            <a:endParaRPr lang="en-US" dirty="0"/>
          </a:p>
        </p:txBody>
      </p:sp>
      <p:cxnSp>
        <p:nvCxnSpPr>
          <p:cNvPr id="478" name="Google Shape;478;p48"/>
          <p:cNvCxnSpPr/>
          <p:nvPr/>
        </p:nvCxnSpPr>
        <p:spPr>
          <a:xfrm>
            <a:off x="1383724" y="1794450"/>
            <a:ext cx="1133100" cy="0"/>
          </a:xfrm>
          <a:prstGeom prst="straightConnector1">
            <a:avLst/>
          </a:prstGeom>
          <a:noFill/>
          <a:ln w="19050" cap="rnd" cmpd="sng">
            <a:solidFill>
              <a:schemeClr val="dk1"/>
            </a:solidFill>
            <a:prstDash val="solid"/>
            <a:round/>
            <a:headEnd type="none" w="med" len="med"/>
            <a:tailEnd type="none" w="med" len="med"/>
          </a:ln>
        </p:spPr>
      </p:cxnSp>
      <p:sp>
        <p:nvSpPr>
          <p:cNvPr id="479" name="Google Shape;479;p48"/>
          <p:cNvSpPr txBox="1">
            <a:spLocks noGrp="1"/>
          </p:cNvSpPr>
          <p:nvPr>
            <p:ph type="subTitle" idx="3"/>
          </p:nvPr>
        </p:nvSpPr>
        <p:spPr>
          <a:xfrm rot="-5400000">
            <a:off x="32141" y="3291448"/>
            <a:ext cx="1159144" cy="274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How We Hear</a:t>
            </a:r>
            <a:endParaRPr dirty="0"/>
          </a:p>
        </p:txBody>
      </p:sp>
      <p:sp>
        <p:nvSpPr>
          <p:cNvPr id="480" name="Google Shape;480;p48"/>
          <p:cNvSpPr txBox="1">
            <a:spLocks noGrp="1"/>
          </p:cNvSpPr>
          <p:nvPr>
            <p:ph type="subTitle" idx="4"/>
          </p:nvPr>
        </p:nvSpPr>
        <p:spPr>
          <a:xfrm rot="5400000">
            <a:off x="7981950" y="850448"/>
            <a:ext cx="1097400" cy="274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How We Hear</a:t>
            </a:r>
            <a:endParaRPr dirty="0"/>
          </a:p>
        </p:txBody>
      </p:sp>
    </p:spTree>
    <p:extLst>
      <p:ext uri="{BB962C8B-B14F-4D97-AF65-F5344CB8AC3E}">
        <p14:creationId xmlns:p14="http://schemas.microsoft.com/office/powerpoint/2010/main" val="31313610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60"/>
        <p:cNvGrpSpPr/>
        <p:nvPr/>
      </p:nvGrpSpPr>
      <p:grpSpPr>
        <a:xfrm>
          <a:off x="0" y="0"/>
          <a:ext cx="0" cy="0"/>
          <a:chOff x="0" y="0"/>
          <a:chExt cx="0" cy="0"/>
        </a:xfrm>
      </p:grpSpPr>
      <p:sp>
        <p:nvSpPr>
          <p:cNvPr id="763" name="Google Shape;763;p64"/>
          <p:cNvSpPr txBox="1">
            <a:spLocks noGrp="1"/>
          </p:cNvSpPr>
          <p:nvPr>
            <p:ph type="title" idx="3"/>
          </p:nvPr>
        </p:nvSpPr>
        <p:spPr>
          <a:xfrm>
            <a:off x="999050" y="501900"/>
            <a:ext cx="7425000" cy="592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Results</a:t>
            </a:r>
            <a:endParaRPr dirty="0"/>
          </a:p>
        </p:txBody>
      </p:sp>
      <p:sp>
        <p:nvSpPr>
          <p:cNvPr id="780" name="Google Shape;780;p64"/>
          <p:cNvSpPr txBox="1">
            <a:spLocks noGrp="1"/>
          </p:cNvSpPr>
          <p:nvPr>
            <p:ph type="subTitle" idx="13"/>
          </p:nvPr>
        </p:nvSpPr>
        <p:spPr>
          <a:xfrm rot="-5400000">
            <a:off x="5470" y="3318118"/>
            <a:ext cx="1212485" cy="274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How We Hear</a:t>
            </a:r>
            <a:endParaRPr dirty="0"/>
          </a:p>
        </p:txBody>
      </p:sp>
      <p:pic>
        <p:nvPicPr>
          <p:cNvPr id="20" name="Picture 19">
            <a:extLst>
              <a:ext uri="{FF2B5EF4-FFF2-40B4-BE49-F238E27FC236}">
                <a16:creationId xmlns:a16="http://schemas.microsoft.com/office/drawing/2014/main" id="{8B957C44-F9C9-7772-0AC6-9E953532F8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8813" y="1343171"/>
            <a:ext cx="3220114" cy="2535409"/>
          </a:xfrm>
          <a:prstGeom prst="rect">
            <a:avLst/>
          </a:prstGeom>
        </p:spPr>
      </p:pic>
      <p:pic>
        <p:nvPicPr>
          <p:cNvPr id="21" name="Picture 20">
            <a:extLst>
              <a:ext uri="{FF2B5EF4-FFF2-40B4-BE49-F238E27FC236}">
                <a16:creationId xmlns:a16="http://schemas.microsoft.com/office/drawing/2014/main" id="{1D5C5A63-FBFD-BBC5-D582-83B45AE2F6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62600" y="1303343"/>
            <a:ext cx="3380987" cy="2575237"/>
          </a:xfrm>
          <a:prstGeom prst="rect">
            <a:avLst/>
          </a:prstGeom>
        </p:spPr>
      </p:pic>
      <p:pic>
        <p:nvPicPr>
          <p:cNvPr id="22" name="Picture 21">
            <a:extLst>
              <a:ext uri="{FF2B5EF4-FFF2-40B4-BE49-F238E27FC236}">
                <a16:creationId xmlns:a16="http://schemas.microsoft.com/office/drawing/2014/main" id="{948194E0-1381-E0A5-E1A8-7CD01DB11FEB}"/>
              </a:ext>
            </a:extLst>
          </p:cNvPr>
          <p:cNvPicPr>
            <a:picLocks noChangeAspect="1"/>
          </p:cNvPicPr>
          <p:nvPr/>
        </p:nvPicPr>
        <p:blipFill rotWithShape="1">
          <a:blip r:embed="rId5">
            <a:extLst>
              <a:ext uri="{28A0092B-C50C-407E-A947-70E740481C1C}">
                <a14:useLocalDpi xmlns:a14="http://schemas.microsoft.com/office/drawing/2010/main" val="0"/>
              </a:ext>
            </a:extLst>
          </a:blip>
          <a:srcRect l="1976" t="1188" b="1326"/>
          <a:stretch/>
        </p:blipFill>
        <p:spPr>
          <a:xfrm>
            <a:off x="4345514" y="1839568"/>
            <a:ext cx="866694" cy="1709746"/>
          </a:xfrm>
          <a:prstGeom prst="rect">
            <a:avLst/>
          </a:prstGeom>
        </p:spPr>
      </p:pic>
      <p:sp>
        <p:nvSpPr>
          <p:cNvPr id="27" name="Rectangle 26">
            <a:extLst>
              <a:ext uri="{FF2B5EF4-FFF2-40B4-BE49-F238E27FC236}">
                <a16:creationId xmlns:a16="http://schemas.microsoft.com/office/drawing/2014/main" id="{6AF18611-7E8D-7082-B02F-0C7C905E659B}"/>
              </a:ext>
            </a:extLst>
          </p:cNvPr>
          <p:cNvSpPr/>
          <p:nvPr/>
        </p:nvSpPr>
        <p:spPr>
          <a:xfrm>
            <a:off x="4302693" y="1744981"/>
            <a:ext cx="926141" cy="1897380"/>
          </a:xfrm>
          <a:prstGeom prst="rect">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53"/>
        <p:cNvGrpSpPr/>
        <p:nvPr/>
      </p:nvGrpSpPr>
      <p:grpSpPr>
        <a:xfrm>
          <a:off x="0" y="0"/>
          <a:ext cx="0" cy="0"/>
          <a:chOff x="0" y="0"/>
          <a:chExt cx="0" cy="0"/>
        </a:xfrm>
      </p:grpSpPr>
      <p:sp>
        <p:nvSpPr>
          <p:cNvPr id="654" name="Google Shape;654;p56"/>
          <p:cNvSpPr txBox="1">
            <a:spLocks noGrp="1"/>
          </p:cNvSpPr>
          <p:nvPr>
            <p:ph type="title"/>
          </p:nvPr>
        </p:nvSpPr>
        <p:spPr>
          <a:xfrm>
            <a:off x="2831345" y="462639"/>
            <a:ext cx="2990858" cy="64568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Conclusion </a:t>
            </a:r>
            <a:endParaRPr dirty="0"/>
          </a:p>
        </p:txBody>
      </p:sp>
      <p:sp>
        <p:nvSpPr>
          <p:cNvPr id="655" name="Google Shape;655;p56"/>
          <p:cNvSpPr txBox="1">
            <a:spLocks noGrp="1"/>
          </p:cNvSpPr>
          <p:nvPr>
            <p:ph type="subTitle" idx="1"/>
          </p:nvPr>
        </p:nvSpPr>
        <p:spPr>
          <a:xfrm>
            <a:off x="312420" y="1530210"/>
            <a:ext cx="280416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Frequency Analyzer</a:t>
            </a:r>
            <a:endParaRPr dirty="0"/>
          </a:p>
        </p:txBody>
      </p:sp>
      <p:sp>
        <p:nvSpPr>
          <p:cNvPr id="656" name="Google Shape;656;p56"/>
          <p:cNvSpPr txBox="1">
            <a:spLocks noGrp="1"/>
          </p:cNvSpPr>
          <p:nvPr>
            <p:ph type="subTitle" idx="2"/>
          </p:nvPr>
        </p:nvSpPr>
        <p:spPr>
          <a:xfrm>
            <a:off x="525780" y="1911615"/>
            <a:ext cx="2453640" cy="888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Each point selectively resonate with specific frequency</a:t>
            </a:r>
            <a:endParaRPr dirty="0"/>
          </a:p>
        </p:txBody>
      </p:sp>
      <p:sp>
        <p:nvSpPr>
          <p:cNvPr id="661" name="Google Shape;661;p56"/>
          <p:cNvSpPr txBox="1">
            <a:spLocks noGrp="1"/>
          </p:cNvSpPr>
          <p:nvPr>
            <p:ph type="subTitle" idx="7"/>
          </p:nvPr>
        </p:nvSpPr>
        <p:spPr>
          <a:xfrm>
            <a:off x="5692140" y="1530210"/>
            <a:ext cx="2689860" cy="56529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Maximum Power Transfer </a:t>
            </a:r>
            <a:endParaRPr dirty="0"/>
          </a:p>
        </p:txBody>
      </p:sp>
      <p:sp>
        <p:nvSpPr>
          <p:cNvPr id="662" name="Google Shape;662;p56"/>
          <p:cNvSpPr txBox="1">
            <a:spLocks noGrp="1"/>
          </p:cNvSpPr>
          <p:nvPr>
            <p:ph type="subTitle" idx="8"/>
          </p:nvPr>
        </p:nvSpPr>
        <p:spPr>
          <a:xfrm>
            <a:off x="5895131" y="2127750"/>
            <a:ext cx="2283878" cy="888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Such power can activate hair cells and generate impulses</a:t>
            </a:r>
            <a:endParaRPr dirty="0"/>
          </a:p>
        </p:txBody>
      </p:sp>
      <p:sp>
        <p:nvSpPr>
          <p:cNvPr id="663" name="Google Shape;663;p56"/>
          <p:cNvSpPr txBox="1">
            <a:spLocks noGrp="1"/>
          </p:cNvSpPr>
          <p:nvPr>
            <p:ph type="subTitle" idx="9"/>
          </p:nvPr>
        </p:nvSpPr>
        <p:spPr>
          <a:xfrm rot="5400000">
            <a:off x="7981950" y="850448"/>
            <a:ext cx="1097400" cy="274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How We Hear </a:t>
            </a:r>
            <a:endParaRPr dirty="0"/>
          </a:p>
        </p:txBody>
      </p:sp>
      <p:pic>
        <p:nvPicPr>
          <p:cNvPr id="18" name="Picture 17" descr="A picture containing graphical user interface&#10;&#10;Description automatically generated">
            <a:extLst>
              <a:ext uri="{FF2B5EF4-FFF2-40B4-BE49-F238E27FC236}">
                <a16:creationId xmlns:a16="http://schemas.microsoft.com/office/drawing/2014/main" id="{A36BE6DE-6806-89B7-D15C-E4EAF825F87C}"/>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5778" b="91556" l="9390" r="91315">
                        <a14:foregroundMark x1="53991" y1="5778" x2="53991" y2="5778"/>
                        <a14:foregroundMark x1="91549" y1="50667" x2="91549" y2="50667"/>
                        <a14:foregroundMark x1="77230" y1="91556" x2="77230" y2="91556"/>
                        <a14:backgroundMark x1="32160" y1="41778" x2="32160" y2="41778"/>
                        <a14:backgroundMark x1="32160" y1="41778" x2="32160" y2="41778"/>
                        <a14:backgroundMark x1="32160" y1="36000" x2="32160" y2="36000"/>
                        <a14:backgroundMark x1="32160" y1="38444" x2="32160" y2="38444"/>
                        <a14:backgroundMark x1="31455" y1="34444" x2="31455" y2="34444"/>
                        <a14:backgroundMark x1="31690" y1="34667" x2="31690" y2="34667"/>
                        <a14:backgroundMark x1="31925" y1="37111" x2="31925" y2="37111"/>
                        <a14:backgroundMark x1="46244" y1="51556" x2="46244" y2="51556"/>
                        <a14:backgroundMark x1="48357" y1="50889" x2="48357" y2="50889"/>
                        <a14:backgroundMark x1="50469" y1="51111" x2="50469" y2="51111"/>
                        <a14:backgroundMark x1="51174" y1="50000" x2="51174" y2="50000"/>
                        <a14:backgroundMark x1="52817" y1="48667" x2="52817" y2="48667"/>
                        <a14:backgroundMark x1="54225" y1="47111" x2="54225" y2="47111"/>
                        <a14:backgroundMark x1="54460" y1="45556" x2="54460" y2="45556"/>
                        <a14:backgroundMark x1="55164" y1="44000" x2="55164" y2="44000"/>
                        <a14:backgroundMark x1="56573" y1="42889" x2="56573" y2="42889"/>
                        <a14:backgroundMark x1="56103" y1="41556" x2="56103" y2="41556"/>
                        <a14:backgroundMark x1="53052" y1="35333" x2="53052" y2="35333"/>
                        <a14:backgroundMark x1="50939" y1="34222" x2="50939" y2="34222"/>
                        <a14:backgroundMark x1="50235" y1="33556" x2="50235" y2="33556"/>
                        <a14:backgroundMark x1="48826" y1="33333" x2="48826" y2="33333"/>
                        <a14:backgroundMark x1="50000" y1="33111" x2="50000" y2="33111"/>
                        <a14:backgroundMark x1="48357" y1="32889" x2="48357" y2="32889"/>
                        <a14:backgroundMark x1="43427" y1="39333" x2="43427" y2="39333"/>
                        <a14:backgroundMark x1="43427" y1="39778" x2="43427" y2="40000"/>
                        <a14:backgroundMark x1="43427" y1="40444" x2="43427" y2="40444"/>
                        <a14:backgroundMark x1="43897" y1="40444" x2="43897" y2="40444"/>
                        <a14:backgroundMark x1="44131" y1="40667" x2="44131" y2="40667"/>
                        <a14:backgroundMark x1="44131" y1="41111" x2="44131" y2="41111"/>
                        <a14:backgroundMark x1="43427" y1="38667" x2="43427" y2="38667"/>
                        <a14:backgroundMark x1="42488" y1="38444" x2="42488" y2="38444"/>
                        <a14:backgroundMark x1="42488" y1="38222" x2="42488" y2="38000"/>
                        <a14:backgroundMark x1="42723" y1="37111" x2="42723" y2="37111"/>
                        <a14:backgroundMark x1="42723" y1="36222" x2="42723" y2="36222"/>
                        <a14:backgroundMark x1="32160" y1="37778" x2="32160" y2="37778"/>
                        <a14:backgroundMark x1="44601" y1="52222" x2="44601" y2="52222"/>
                        <a14:backgroundMark x1="42958" y1="52222" x2="42958" y2="52222"/>
                        <a14:backgroundMark x1="31690" y1="45333" x2="31690" y2="45333"/>
                        <a14:backgroundMark x1="28873" y1="33556" x2="28873" y2="33556"/>
                        <a14:backgroundMark x1="32160" y1="33333" x2="32160" y2="33333"/>
                        <a14:backgroundMark x1="43192" y1="35111" x2="43192" y2="35111"/>
                        <a14:backgroundMark x1="36150" y1="46889" x2="36150" y2="46889"/>
                        <a14:backgroundMark x1="37324" y1="47556" x2="37324" y2="47556"/>
                      </a14:backgroundRemoval>
                    </a14:imgEffect>
                  </a14:imgLayer>
                </a14:imgProps>
              </a:ext>
            </a:extLst>
          </a:blip>
          <a:stretch>
            <a:fillRect/>
          </a:stretch>
        </p:blipFill>
        <p:spPr>
          <a:xfrm>
            <a:off x="3092345" y="2095500"/>
            <a:ext cx="2689860" cy="2841401"/>
          </a:xfrm>
          <a:prstGeom prst="rect">
            <a:avLst/>
          </a:prstGeom>
        </p:spPr>
      </p:pic>
      <p:cxnSp>
        <p:nvCxnSpPr>
          <p:cNvPr id="20" name="Straight Arrow Connector 19">
            <a:extLst>
              <a:ext uri="{FF2B5EF4-FFF2-40B4-BE49-F238E27FC236}">
                <a16:creationId xmlns:a16="http://schemas.microsoft.com/office/drawing/2014/main" id="{FD40D564-57BC-7E71-1E6D-967C852E20C5}"/>
              </a:ext>
            </a:extLst>
          </p:cNvPr>
          <p:cNvCxnSpPr>
            <a:cxnSpLocks/>
          </p:cNvCxnSpPr>
          <p:nvPr/>
        </p:nvCxnSpPr>
        <p:spPr>
          <a:xfrm>
            <a:off x="3697224" y="2309870"/>
            <a:ext cx="261964" cy="1549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36DDE275-9550-DBA3-F0F3-50D118BA5C24}"/>
              </a:ext>
            </a:extLst>
          </p:cNvPr>
          <p:cNvCxnSpPr>
            <a:cxnSpLocks/>
          </p:cNvCxnSpPr>
          <p:nvPr/>
        </p:nvCxnSpPr>
        <p:spPr>
          <a:xfrm>
            <a:off x="3063239" y="3066677"/>
            <a:ext cx="128016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C3CF0941-CB5A-6461-5EFC-F5F6FAA9F318}"/>
              </a:ext>
            </a:extLst>
          </p:cNvPr>
          <p:cNvCxnSpPr>
            <a:cxnSpLocks/>
          </p:cNvCxnSpPr>
          <p:nvPr/>
        </p:nvCxnSpPr>
        <p:spPr>
          <a:xfrm>
            <a:off x="4437275" y="4516120"/>
            <a:ext cx="581021" cy="482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Google Shape;443;p45">
            <a:extLst>
              <a:ext uri="{FF2B5EF4-FFF2-40B4-BE49-F238E27FC236}">
                <a16:creationId xmlns:a16="http://schemas.microsoft.com/office/drawing/2014/main" id="{883D2DBB-46F7-4C9F-8657-C54AEC6A8F92}"/>
              </a:ext>
            </a:extLst>
          </p:cNvPr>
          <p:cNvSpPr txBox="1">
            <a:spLocks/>
          </p:cNvSpPr>
          <p:nvPr/>
        </p:nvSpPr>
        <p:spPr>
          <a:xfrm>
            <a:off x="3225112" y="2041882"/>
            <a:ext cx="574768" cy="366745"/>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050" dirty="0"/>
              <a:t>BM</a:t>
            </a:r>
          </a:p>
        </p:txBody>
      </p:sp>
      <p:sp>
        <p:nvSpPr>
          <p:cNvPr id="31" name="Google Shape;443;p45">
            <a:extLst>
              <a:ext uri="{FF2B5EF4-FFF2-40B4-BE49-F238E27FC236}">
                <a16:creationId xmlns:a16="http://schemas.microsoft.com/office/drawing/2014/main" id="{C8EAAD4A-B329-9697-E74C-39F69FAFA9DA}"/>
              </a:ext>
            </a:extLst>
          </p:cNvPr>
          <p:cNvSpPr txBox="1">
            <a:spLocks/>
          </p:cNvSpPr>
          <p:nvPr/>
        </p:nvSpPr>
        <p:spPr>
          <a:xfrm>
            <a:off x="2477876" y="2871239"/>
            <a:ext cx="638704" cy="348543"/>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050" dirty="0"/>
              <a:t>Apex</a:t>
            </a:r>
          </a:p>
        </p:txBody>
      </p:sp>
      <p:sp>
        <p:nvSpPr>
          <p:cNvPr id="32" name="Google Shape;443;p45">
            <a:extLst>
              <a:ext uri="{FF2B5EF4-FFF2-40B4-BE49-F238E27FC236}">
                <a16:creationId xmlns:a16="http://schemas.microsoft.com/office/drawing/2014/main" id="{6FDEA9D8-0228-155A-CE54-7584A5D5FFA6}"/>
              </a:ext>
            </a:extLst>
          </p:cNvPr>
          <p:cNvSpPr txBox="1">
            <a:spLocks/>
          </p:cNvSpPr>
          <p:nvPr/>
        </p:nvSpPr>
        <p:spPr>
          <a:xfrm>
            <a:off x="3767107" y="4334665"/>
            <a:ext cx="804893" cy="270097"/>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050" dirty="0"/>
              <a:t>Base </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101"/>
        <p:cNvGrpSpPr/>
        <p:nvPr/>
      </p:nvGrpSpPr>
      <p:grpSpPr>
        <a:xfrm>
          <a:off x="0" y="0"/>
          <a:ext cx="0" cy="0"/>
          <a:chOff x="0" y="0"/>
          <a:chExt cx="0" cy="0"/>
        </a:xfrm>
      </p:grpSpPr>
      <p:sp>
        <p:nvSpPr>
          <p:cNvPr id="1103" name="Google Shape;1103;p78"/>
          <p:cNvSpPr txBox="1">
            <a:spLocks noGrp="1"/>
          </p:cNvSpPr>
          <p:nvPr>
            <p:ph type="title"/>
          </p:nvPr>
        </p:nvSpPr>
        <p:spPr>
          <a:xfrm>
            <a:off x="2297827" y="1143759"/>
            <a:ext cx="4645500" cy="972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THANKS!</a:t>
            </a:r>
            <a:endParaRPr dirty="0"/>
          </a:p>
        </p:txBody>
      </p:sp>
      <p:sp>
        <p:nvSpPr>
          <p:cNvPr id="1105" name="Google Shape;1105;p78"/>
          <p:cNvSpPr txBox="1">
            <a:spLocks noGrp="1"/>
          </p:cNvSpPr>
          <p:nvPr>
            <p:ph type="subTitle" idx="1"/>
          </p:nvPr>
        </p:nvSpPr>
        <p:spPr>
          <a:xfrm rot="-5400000">
            <a:off x="1660" y="3321928"/>
            <a:ext cx="1220105" cy="274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How We Hear</a:t>
            </a:r>
            <a:endParaRPr dirty="0"/>
          </a:p>
        </p:txBody>
      </p:sp>
      <p:sp>
        <p:nvSpPr>
          <p:cNvPr id="1106" name="Google Shape;1106;p78"/>
          <p:cNvSpPr txBox="1">
            <a:spLocks noGrp="1"/>
          </p:cNvSpPr>
          <p:nvPr>
            <p:ph type="subTitle" idx="2"/>
          </p:nvPr>
        </p:nvSpPr>
        <p:spPr>
          <a:xfrm rot="5400000">
            <a:off x="7981950" y="850448"/>
            <a:ext cx="1097400" cy="274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How We Hear</a:t>
            </a:r>
            <a:endParaRPr dirty="0"/>
          </a:p>
        </p:txBody>
      </p:sp>
      <p:cxnSp>
        <p:nvCxnSpPr>
          <p:cNvPr id="1107" name="Google Shape;1107;p78"/>
          <p:cNvCxnSpPr/>
          <p:nvPr/>
        </p:nvCxnSpPr>
        <p:spPr>
          <a:xfrm>
            <a:off x="3259350" y="2257513"/>
            <a:ext cx="2625300" cy="0"/>
          </a:xfrm>
          <a:prstGeom prst="straightConnector1">
            <a:avLst/>
          </a:prstGeom>
          <a:noFill/>
          <a:ln w="19050" cap="rnd" cmpd="sng">
            <a:solidFill>
              <a:schemeClr val="dk1"/>
            </a:solidFill>
            <a:prstDash val="solid"/>
            <a:round/>
            <a:headEnd type="none" w="med" len="med"/>
            <a:tailEnd type="none" w="med" len="med"/>
          </a:ln>
        </p:spPr>
      </p:cxnSp>
      <p:cxnSp>
        <p:nvCxnSpPr>
          <p:cNvPr id="1122" name="Google Shape;1122;p78"/>
          <p:cNvCxnSpPr/>
          <p:nvPr/>
        </p:nvCxnSpPr>
        <p:spPr>
          <a:xfrm>
            <a:off x="3244110" y="2739530"/>
            <a:ext cx="2625300" cy="0"/>
          </a:xfrm>
          <a:prstGeom prst="straightConnector1">
            <a:avLst/>
          </a:prstGeom>
          <a:noFill/>
          <a:ln w="19050" cap="rnd" cmpd="sng">
            <a:solidFill>
              <a:schemeClr val="dk1"/>
            </a:solidFill>
            <a:prstDash val="solid"/>
            <a:round/>
            <a:headEnd type="none" w="med" len="med"/>
            <a:tailEnd type="none" w="med" len="med"/>
          </a:ln>
        </p:spPr>
      </p:cxnSp>
      <p:sp>
        <p:nvSpPr>
          <p:cNvPr id="5" name="Rectangle: Rounded Corners 4">
            <a:extLst>
              <a:ext uri="{FF2B5EF4-FFF2-40B4-BE49-F238E27FC236}">
                <a16:creationId xmlns:a16="http://schemas.microsoft.com/office/drawing/2014/main" id="{35CA4302-B129-5731-C811-54741BDC1A2F}"/>
              </a:ext>
            </a:extLst>
          </p:cNvPr>
          <p:cNvSpPr/>
          <p:nvPr/>
        </p:nvSpPr>
        <p:spPr>
          <a:xfrm>
            <a:off x="1122840" y="2739530"/>
            <a:ext cx="7117080" cy="2137269"/>
          </a:xfrm>
          <a:prstGeom prst="round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chemeClr val="tx1"/>
              </a:solidFill>
            </a:endParaRPr>
          </a:p>
        </p:txBody>
      </p:sp>
      <p:sp>
        <p:nvSpPr>
          <p:cNvPr id="7" name="TextBox 6">
            <a:extLst>
              <a:ext uri="{FF2B5EF4-FFF2-40B4-BE49-F238E27FC236}">
                <a16:creationId xmlns:a16="http://schemas.microsoft.com/office/drawing/2014/main" id="{B62D1DED-4518-7FD6-A8F0-5A56B13804D7}"/>
              </a:ext>
            </a:extLst>
          </p:cNvPr>
          <p:cNvSpPr txBox="1"/>
          <p:nvPr/>
        </p:nvSpPr>
        <p:spPr>
          <a:xfrm>
            <a:off x="2297827" y="2848975"/>
            <a:ext cx="4767106" cy="400110"/>
          </a:xfrm>
          <a:prstGeom prst="rect">
            <a:avLst/>
          </a:prstGeom>
          <a:noFill/>
        </p:spPr>
        <p:txBody>
          <a:bodyPr wrap="square" rtlCol="0">
            <a:spAutoFit/>
          </a:bodyPr>
          <a:lstStyle/>
          <a:p>
            <a:r>
              <a:rPr lang="en-US" sz="2000" dirty="0">
                <a:solidFill>
                  <a:schemeClr val="tx1"/>
                </a:solidFill>
                <a:latin typeface="Lato" panose="020F0502020204030203" pitchFamily="34" charset="0"/>
                <a:ea typeface="Lato" panose="020F0502020204030203" pitchFamily="34" charset="0"/>
                <a:cs typeface="Lato" panose="020F0502020204030203" pitchFamily="34" charset="0"/>
              </a:rPr>
              <a:t>Course Instructor: </a:t>
            </a:r>
            <a:r>
              <a:rPr lang="en-US" sz="2000" b="1" dirty="0">
                <a:solidFill>
                  <a:schemeClr val="tx1"/>
                </a:solidFill>
                <a:latin typeface="Lato" panose="020F0502020204030203" pitchFamily="34" charset="0"/>
                <a:ea typeface="Lato" panose="020F0502020204030203" pitchFamily="34" charset="0"/>
                <a:cs typeface="Lato" panose="020F0502020204030203" pitchFamily="34" charset="0"/>
              </a:rPr>
              <a:t>Dr/Samah El-</a:t>
            </a:r>
            <a:r>
              <a:rPr lang="en-US" sz="2000" b="1" dirty="0" err="1">
                <a:solidFill>
                  <a:schemeClr val="tx1"/>
                </a:solidFill>
                <a:latin typeface="Lato" panose="020F0502020204030203" pitchFamily="34" charset="0"/>
                <a:ea typeface="Lato" panose="020F0502020204030203" pitchFamily="34" charset="0"/>
                <a:cs typeface="Lato" panose="020F0502020204030203" pitchFamily="34" charset="0"/>
              </a:rPr>
              <a:t>Shafiey</a:t>
            </a:r>
            <a:endParaRPr lang="en-GB" sz="2000" b="1" dirty="0">
              <a:solidFill>
                <a:schemeClr val="tx1"/>
              </a:solidFill>
              <a:latin typeface="Lato" panose="020F0502020204030203" pitchFamily="34" charset="0"/>
              <a:ea typeface="Lato" panose="020F0502020204030203" pitchFamily="34" charset="0"/>
              <a:cs typeface="Lato" panose="020F0502020204030203" pitchFamily="34" charset="0"/>
            </a:endParaRPr>
          </a:p>
        </p:txBody>
      </p:sp>
      <p:sp>
        <p:nvSpPr>
          <p:cNvPr id="8" name="TextBox 7">
            <a:extLst>
              <a:ext uri="{FF2B5EF4-FFF2-40B4-BE49-F238E27FC236}">
                <a16:creationId xmlns:a16="http://schemas.microsoft.com/office/drawing/2014/main" id="{63C6B304-4F34-4DE0-9F3A-E8832A36A5CC}"/>
              </a:ext>
            </a:extLst>
          </p:cNvPr>
          <p:cNvSpPr txBox="1"/>
          <p:nvPr/>
        </p:nvSpPr>
        <p:spPr>
          <a:xfrm>
            <a:off x="1658512" y="3601277"/>
            <a:ext cx="6045736" cy="923330"/>
          </a:xfrm>
          <a:prstGeom prst="rect">
            <a:avLst/>
          </a:prstGeom>
          <a:noFill/>
        </p:spPr>
        <p:txBody>
          <a:bodyPr wrap="square" rtlCol="0">
            <a:spAutoFit/>
          </a:bodyPr>
          <a:lstStyle/>
          <a:p>
            <a:pPr algn="ctr"/>
            <a:r>
              <a:rPr lang="en-US" sz="1800" dirty="0">
                <a:latin typeface="Lato" panose="020F0502020204030203" pitchFamily="34" charset="0"/>
                <a:ea typeface="Lato" panose="020F0502020204030203" pitchFamily="34" charset="0"/>
                <a:cs typeface="Lato" panose="020F0502020204030203" pitchFamily="34" charset="0"/>
              </a:rPr>
              <a:t>Reem Adel, Kareem Salah, Mohamed Sami, Mohamed Sayed, Mohamed Mosilhe, Hager Samir, Yassmin Sayed, Youssef Ahmed</a:t>
            </a:r>
            <a:endParaRPr lang="en-GB" sz="1800" dirty="0">
              <a:latin typeface="Lato" panose="020F0502020204030203" pitchFamily="34" charset="0"/>
              <a:ea typeface="Lato" panose="020F0502020204030203" pitchFamily="34" charset="0"/>
              <a:cs typeface="Lato" panose="020F0502020204030203" pitchFamily="34" charset="0"/>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72"/>
        <p:cNvGrpSpPr/>
        <p:nvPr/>
      </p:nvGrpSpPr>
      <p:grpSpPr>
        <a:xfrm>
          <a:off x="0" y="0"/>
          <a:ext cx="0" cy="0"/>
          <a:chOff x="0" y="0"/>
          <a:chExt cx="0" cy="0"/>
        </a:xfrm>
      </p:grpSpPr>
      <p:sp>
        <p:nvSpPr>
          <p:cNvPr id="479" name="Google Shape;479;p48"/>
          <p:cNvSpPr txBox="1">
            <a:spLocks noGrp="1"/>
          </p:cNvSpPr>
          <p:nvPr>
            <p:ph type="subTitle" idx="3"/>
          </p:nvPr>
        </p:nvSpPr>
        <p:spPr>
          <a:xfrm rot="-5400000">
            <a:off x="32141" y="3291448"/>
            <a:ext cx="1159144" cy="274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How We Hear</a:t>
            </a:r>
            <a:endParaRPr dirty="0"/>
          </a:p>
        </p:txBody>
      </p:sp>
      <p:sp>
        <p:nvSpPr>
          <p:cNvPr id="480" name="Google Shape;480;p48"/>
          <p:cNvSpPr txBox="1">
            <a:spLocks noGrp="1"/>
          </p:cNvSpPr>
          <p:nvPr>
            <p:ph type="subTitle" idx="4"/>
          </p:nvPr>
        </p:nvSpPr>
        <p:spPr>
          <a:xfrm rot="5400000">
            <a:off x="7981950" y="850448"/>
            <a:ext cx="1097400" cy="274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How We Hear</a:t>
            </a:r>
            <a:endParaRPr dirty="0"/>
          </a:p>
        </p:txBody>
      </p:sp>
      <p:pic>
        <p:nvPicPr>
          <p:cNvPr id="8" name="Picture 7">
            <a:extLst>
              <a:ext uri="{FF2B5EF4-FFF2-40B4-BE49-F238E27FC236}">
                <a16:creationId xmlns:a16="http://schemas.microsoft.com/office/drawing/2014/main" id="{23A99E36-B7A6-48B3-B05C-85651F1153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80410" y="1908811"/>
            <a:ext cx="2583180" cy="2583180"/>
          </a:xfrm>
          <a:prstGeom prst="rect">
            <a:avLst/>
          </a:prstGeom>
        </p:spPr>
      </p:pic>
      <p:sp>
        <p:nvSpPr>
          <p:cNvPr id="9" name="Google Shape;763;p64">
            <a:extLst>
              <a:ext uri="{FF2B5EF4-FFF2-40B4-BE49-F238E27FC236}">
                <a16:creationId xmlns:a16="http://schemas.microsoft.com/office/drawing/2014/main" id="{2A21656D-CF99-A7D9-AF3F-8598583A3DA6}"/>
              </a:ext>
            </a:extLst>
          </p:cNvPr>
          <p:cNvSpPr txBox="1">
            <a:spLocks/>
          </p:cNvSpPr>
          <p:nvPr/>
        </p:nvSpPr>
        <p:spPr>
          <a:xfrm>
            <a:off x="968550" y="987548"/>
            <a:ext cx="7425000" cy="592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000"/>
              <a:buFont typeface="Caudex"/>
              <a:buNone/>
              <a:defRPr sz="1000" b="1" i="0" u="none" strike="noStrike" cap="none">
                <a:solidFill>
                  <a:schemeClr val="dk1"/>
                </a:solidFill>
                <a:latin typeface="Caudex"/>
                <a:ea typeface="Caudex"/>
                <a:cs typeface="Caudex"/>
                <a:sym typeface="Caudex"/>
              </a:defRPr>
            </a:lvl1pPr>
            <a:lvl2pPr marL="914400" marR="0" lvl="1" indent="-330200" algn="ctr" rtl="0">
              <a:lnSpc>
                <a:spcPct val="100000"/>
              </a:lnSpc>
              <a:spcBef>
                <a:spcPts val="0"/>
              </a:spcBef>
              <a:spcAft>
                <a:spcPts val="0"/>
              </a:spcAft>
              <a:buClr>
                <a:schemeClr val="dk1"/>
              </a:buClr>
              <a:buSzPts val="1000"/>
              <a:buFont typeface="Caudex"/>
              <a:buNone/>
              <a:defRPr sz="1000" b="1" i="0" u="none" strike="noStrike" cap="none">
                <a:solidFill>
                  <a:schemeClr val="dk1"/>
                </a:solidFill>
                <a:latin typeface="Caudex"/>
                <a:ea typeface="Caudex"/>
                <a:cs typeface="Caudex"/>
                <a:sym typeface="Caudex"/>
              </a:defRPr>
            </a:lvl2pPr>
            <a:lvl3pPr marL="1371600" marR="0" lvl="2" indent="-330200" algn="ctr" rtl="0">
              <a:lnSpc>
                <a:spcPct val="100000"/>
              </a:lnSpc>
              <a:spcBef>
                <a:spcPts val="0"/>
              </a:spcBef>
              <a:spcAft>
                <a:spcPts val="0"/>
              </a:spcAft>
              <a:buClr>
                <a:schemeClr val="dk1"/>
              </a:buClr>
              <a:buSzPts val="1000"/>
              <a:buFont typeface="Caudex"/>
              <a:buNone/>
              <a:defRPr sz="1000" b="1" i="0" u="none" strike="noStrike" cap="none">
                <a:solidFill>
                  <a:schemeClr val="dk1"/>
                </a:solidFill>
                <a:latin typeface="Caudex"/>
                <a:ea typeface="Caudex"/>
                <a:cs typeface="Caudex"/>
                <a:sym typeface="Caudex"/>
              </a:defRPr>
            </a:lvl3pPr>
            <a:lvl4pPr marL="1828800" marR="0" lvl="3" indent="-330200" algn="ctr" rtl="0">
              <a:lnSpc>
                <a:spcPct val="100000"/>
              </a:lnSpc>
              <a:spcBef>
                <a:spcPts val="0"/>
              </a:spcBef>
              <a:spcAft>
                <a:spcPts val="0"/>
              </a:spcAft>
              <a:buClr>
                <a:schemeClr val="dk1"/>
              </a:buClr>
              <a:buSzPts val="1000"/>
              <a:buFont typeface="Caudex"/>
              <a:buNone/>
              <a:defRPr sz="1000" b="1" i="0" u="none" strike="noStrike" cap="none">
                <a:solidFill>
                  <a:schemeClr val="dk1"/>
                </a:solidFill>
                <a:latin typeface="Caudex"/>
                <a:ea typeface="Caudex"/>
                <a:cs typeface="Caudex"/>
                <a:sym typeface="Caudex"/>
              </a:defRPr>
            </a:lvl4pPr>
            <a:lvl5pPr marL="2286000" marR="0" lvl="4" indent="-330200" algn="ctr" rtl="0">
              <a:lnSpc>
                <a:spcPct val="100000"/>
              </a:lnSpc>
              <a:spcBef>
                <a:spcPts val="0"/>
              </a:spcBef>
              <a:spcAft>
                <a:spcPts val="0"/>
              </a:spcAft>
              <a:buClr>
                <a:schemeClr val="dk1"/>
              </a:buClr>
              <a:buSzPts val="1000"/>
              <a:buFont typeface="Caudex"/>
              <a:buNone/>
              <a:defRPr sz="1000" b="1" i="0" u="none" strike="noStrike" cap="none">
                <a:solidFill>
                  <a:schemeClr val="dk1"/>
                </a:solidFill>
                <a:latin typeface="Caudex"/>
                <a:ea typeface="Caudex"/>
                <a:cs typeface="Caudex"/>
                <a:sym typeface="Caudex"/>
              </a:defRPr>
            </a:lvl5pPr>
            <a:lvl6pPr marL="2743200" marR="0" lvl="5" indent="-330200" algn="ctr" rtl="0">
              <a:lnSpc>
                <a:spcPct val="100000"/>
              </a:lnSpc>
              <a:spcBef>
                <a:spcPts val="0"/>
              </a:spcBef>
              <a:spcAft>
                <a:spcPts val="0"/>
              </a:spcAft>
              <a:buClr>
                <a:schemeClr val="dk1"/>
              </a:buClr>
              <a:buSzPts val="1000"/>
              <a:buFont typeface="Caudex"/>
              <a:buNone/>
              <a:defRPr sz="1000" b="1" i="0" u="none" strike="noStrike" cap="none">
                <a:solidFill>
                  <a:schemeClr val="dk1"/>
                </a:solidFill>
                <a:latin typeface="Caudex"/>
                <a:ea typeface="Caudex"/>
                <a:cs typeface="Caudex"/>
                <a:sym typeface="Caudex"/>
              </a:defRPr>
            </a:lvl6pPr>
            <a:lvl7pPr marL="3200400" marR="0" lvl="6" indent="-330200" algn="ctr" rtl="0">
              <a:lnSpc>
                <a:spcPct val="100000"/>
              </a:lnSpc>
              <a:spcBef>
                <a:spcPts val="0"/>
              </a:spcBef>
              <a:spcAft>
                <a:spcPts val="0"/>
              </a:spcAft>
              <a:buClr>
                <a:schemeClr val="dk1"/>
              </a:buClr>
              <a:buSzPts val="1000"/>
              <a:buFont typeface="Caudex"/>
              <a:buNone/>
              <a:defRPr sz="1000" b="1" i="0" u="none" strike="noStrike" cap="none">
                <a:solidFill>
                  <a:schemeClr val="dk1"/>
                </a:solidFill>
                <a:latin typeface="Caudex"/>
                <a:ea typeface="Caudex"/>
                <a:cs typeface="Caudex"/>
                <a:sym typeface="Caudex"/>
              </a:defRPr>
            </a:lvl7pPr>
            <a:lvl8pPr marL="3657600" marR="0" lvl="7" indent="-330200" algn="ctr" rtl="0">
              <a:lnSpc>
                <a:spcPct val="100000"/>
              </a:lnSpc>
              <a:spcBef>
                <a:spcPts val="0"/>
              </a:spcBef>
              <a:spcAft>
                <a:spcPts val="0"/>
              </a:spcAft>
              <a:buClr>
                <a:schemeClr val="dk1"/>
              </a:buClr>
              <a:buSzPts val="1000"/>
              <a:buFont typeface="Caudex"/>
              <a:buNone/>
              <a:defRPr sz="1000" b="1" i="0" u="none" strike="noStrike" cap="none">
                <a:solidFill>
                  <a:schemeClr val="dk1"/>
                </a:solidFill>
                <a:latin typeface="Caudex"/>
                <a:ea typeface="Caudex"/>
                <a:cs typeface="Caudex"/>
                <a:sym typeface="Caudex"/>
              </a:defRPr>
            </a:lvl8pPr>
            <a:lvl9pPr marL="4114800" marR="0" lvl="8" indent="-330200" algn="ctr" rtl="0">
              <a:lnSpc>
                <a:spcPct val="100000"/>
              </a:lnSpc>
              <a:spcBef>
                <a:spcPts val="0"/>
              </a:spcBef>
              <a:spcAft>
                <a:spcPts val="0"/>
              </a:spcAft>
              <a:buClr>
                <a:schemeClr val="dk1"/>
              </a:buClr>
              <a:buSzPts val="1000"/>
              <a:buFont typeface="Caudex"/>
              <a:buNone/>
              <a:defRPr sz="1000" b="1" i="0" u="none" strike="noStrike" cap="none">
                <a:solidFill>
                  <a:schemeClr val="dk1"/>
                </a:solidFill>
                <a:latin typeface="Caudex"/>
                <a:ea typeface="Caudex"/>
                <a:cs typeface="Caudex"/>
                <a:sym typeface="Caudex"/>
              </a:defRPr>
            </a:lvl9pPr>
          </a:lstStyle>
          <a:p>
            <a:pPr marL="0" indent="0"/>
            <a:r>
              <a:rPr lang="en-US" sz="2400" dirty="0"/>
              <a:t>Scan For Resources </a:t>
            </a:r>
          </a:p>
        </p:txBody>
      </p:sp>
    </p:spTree>
    <p:extLst>
      <p:ext uri="{BB962C8B-B14F-4D97-AF65-F5344CB8AC3E}">
        <p14:creationId xmlns:p14="http://schemas.microsoft.com/office/powerpoint/2010/main" val="6442731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63"/>
        <p:cNvGrpSpPr/>
        <p:nvPr/>
      </p:nvGrpSpPr>
      <p:grpSpPr>
        <a:xfrm>
          <a:off x="0" y="0"/>
          <a:ext cx="0" cy="0"/>
          <a:chOff x="0" y="0"/>
          <a:chExt cx="0" cy="0"/>
        </a:xfrm>
      </p:grpSpPr>
      <p:sp>
        <p:nvSpPr>
          <p:cNvPr id="464" name="Google Shape;464;p47"/>
          <p:cNvSpPr txBox="1">
            <a:spLocks noGrp="1"/>
          </p:cNvSpPr>
          <p:nvPr>
            <p:ph type="subTitle" idx="1"/>
          </p:nvPr>
        </p:nvSpPr>
        <p:spPr>
          <a:xfrm>
            <a:off x="1055137" y="1825525"/>
            <a:ext cx="3882900" cy="206835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Hearing as a perception process consists of several stages, starting off from the outer ear, going over the middle ear, reaching the inner ear at which most of central events relating to hearing occur, up to the brain.  </a:t>
            </a:r>
          </a:p>
        </p:txBody>
      </p:sp>
      <p:sp>
        <p:nvSpPr>
          <p:cNvPr id="465" name="Google Shape;465;p47"/>
          <p:cNvSpPr txBox="1">
            <a:spLocks noGrp="1"/>
          </p:cNvSpPr>
          <p:nvPr>
            <p:ph type="title"/>
          </p:nvPr>
        </p:nvSpPr>
        <p:spPr>
          <a:xfrm>
            <a:off x="999169" y="1589425"/>
            <a:ext cx="3882900" cy="472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Overview</a:t>
            </a:r>
            <a:endParaRPr dirty="0"/>
          </a:p>
        </p:txBody>
      </p:sp>
      <p:sp>
        <p:nvSpPr>
          <p:cNvPr id="467" name="Google Shape;467;p47"/>
          <p:cNvSpPr txBox="1">
            <a:spLocks noGrp="1"/>
          </p:cNvSpPr>
          <p:nvPr>
            <p:ph type="subTitle" idx="2"/>
          </p:nvPr>
        </p:nvSpPr>
        <p:spPr>
          <a:xfrm rot="-5400000">
            <a:off x="16900" y="3306688"/>
            <a:ext cx="1189625" cy="274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How We Hear</a:t>
            </a:r>
            <a:endParaRPr dirty="0"/>
          </a:p>
        </p:txBody>
      </p:sp>
      <p:sp>
        <p:nvSpPr>
          <p:cNvPr id="468" name="Google Shape;468;p47"/>
          <p:cNvSpPr txBox="1">
            <a:spLocks noGrp="1"/>
          </p:cNvSpPr>
          <p:nvPr>
            <p:ph type="subTitle" idx="3"/>
          </p:nvPr>
        </p:nvSpPr>
        <p:spPr>
          <a:xfrm rot="5400000">
            <a:off x="8002556" y="871054"/>
            <a:ext cx="1056188" cy="274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How We Hear</a:t>
            </a:r>
            <a:endParaRPr dirty="0"/>
          </a:p>
        </p:txBody>
      </p:sp>
      <p:pic>
        <p:nvPicPr>
          <p:cNvPr id="5" name="Picture 4">
            <a:extLst>
              <a:ext uri="{FF2B5EF4-FFF2-40B4-BE49-F238E27FC236}">
                <a16:creationId xmlns:a16="http://schemas.microsoft.com/office/drawing/2014/main" id="{D466381D-FADA-D4F7-4184-EA0A1FAA234A}"/>
              </a:ext>
            </a:extLst>
          </p:cNvPr>
          <p:cNvPicPr>
            <a:picLocks noChangeAspect="1"/>
          </p:cNvPicPr>
          <p:nvPr/>
        </p:nvPicPr>
        <p:blipFill>
          <a:blip r:embed="rId3"/>
          <a:stretch>
            <a:fillRect/>
          </a:stretch>
        </p:blipFill>
        <p:spPr>
          <a:xfrm>
            <a:off x="5115925" y="1581063"/>
            <a:ext cx="3102525" cy="206835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72"/>
        <p:cNvGrpSpPr/>
        <p:nvPr/>
      </p:nvGrpSpPr>
      <p:grpSpPr>
        <a:xfrm>
          <a:off x="0" y="0"/>
          <a:ext cx="0" cy="0"/>
          <a:chOff x="0" y="0"/>
          <a:chExt cx="0" cy="0"/>
        </a:xfrm>
      </p:grpSpPr>
      <p:sp>
        <p:nvSpPr>
          <p:cNvPr id="474" name="Google Shape;474;p48"/>
          <p:cNvSpPr txBox="1">
            <a:spLocks noGrp="1"/>
          </p:cNvSpPr>
          <p:nvPr>
            <p:ph type="title"/>
          </p:nvPr>
        </p:nvSpPr>
        <p:spPr>
          <a:xfrm>
            <a:off x="1095527" y="2055211"/>
            <a:ext cx="4546800" cy="1512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Introduction</a:t>
            </a:r>
            <a:endParaRPr dirty="0"/>
          </a:p>
        </p:txBody>
      </p:sp>
      <p:sp>
        <p:nvSpPr>
          <p:cNvPr id="475" name="Google Shape;475;p48"/>
          <p:cNvSpPr txBox="1">
            <a:spLocks noGrp="1"/>
          </p:cNvSpPr>
          <p:nvPr>
            <p:ph type="title" idx="2"/>
          </p:nvPr>
        </p:nvSpPr>
        <p:spPr>
          <a:xfrm>
            <a:off x="1220076" y="867750"/>
            <a:ext cx="1508100" cy="926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01</a:t>
            </a:r>
            <a:endParaRPr dirty="0"/>
          </a:p>
        </p:txBody>
      </p:sp>
      <p:sp>
        <p:nvSpPr>
          <p:cNvPr id="476" name="Google Shape;476;p48"/>
          <p:cNvSpPr txBox="1">
            <a:spLocks noGrp="1"/>
          </p:cNvSpPr>
          <p:nvPr>
            <p:ph type="subTitle" idx="1"/>
          </p:nvPr>
        </p:nvSpPr>
        <p:spPr>
          <a:xfrm>
            <a:off x="1161887" y="3217261"/>
            <a:ext cx="4113773" cy="69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Ear Anatomy </a:t>
            </a:r>
            <a:endParaRPr dirty="0"/>
          </a:p>
        </p:txBody>
      </p:sp>
      <p:cxnSp>
        <p:nvCxnSpPr>
          <p:cNvPr id="478" name="Google Shape;478;p48"/>
          <p:cNvCxnSpPr/>
          <p:nvPr/>
        </p:nvCxnSpPr>
        <p:spPr>
          <a:xfrm>
            <a:off x="1383724" y="1794450"/>
            <a:ext cx="1133100" cy="0"/>
          </a:xfrm>
          <a:prstGeom prst="straightConnector1">
            <a:avLst/>
          </a:prstGeom>
          <a:noFill/>
          <a:ln w="19050" cap="rnd" cmpd="sng">
            <a:solidFill>
              <a:schemeClr val="dk1"/>
            </a:solidFill>
            <a:prstDash val="solid"/>
            <a:round/>
            <a:headEnd type="none" w="med" len="med"/>
            <a:tailEnd type="none" w="med" len="med"/>
          </a:ln>
        </p:spPr>
      </p:cxnSp>
      <p:sp>
        <p:nvSpPr>
          <p:cNvPr id="479" name="Google Shape;479;p48"/>
          <p:cNvSpPr txBox="1">
            <a:spLocks noGrp="1"/>
          </p:cNvSpPr>
          <p:nvPr>
            <p:ph type="subTitle" idx="3"/>
          </p:nvPr>
        </p:nvSpPr>
        <p:spPr>
          <a:xfrm rot="-5400000">
            <a:off x="32140" y="3291448"/>
            <a:ext cx="1159145" cy="274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How We Hear</a:t>
            </a:r>
            <a:endParaRPr dirty="0"/>
          </a:p>
        </p:txBody>
      </p:sp>
      <p:sp>
        <p:nvSpPr>
          <p:cNvPr id="480" name="Google Shape;480;p48"/>
          <p:cNvSpPr txBox="1">
            <a:spLocks noGrp="1"/>
          </p:cNvSpPr>
          <p:nvPr>
            <p:ph type="subTitle" idx="4"/>
          </p:nvPr>
        </p:nvSpPr>
        <p:spPr>
          <a:xfrm rot="5400000">
            <a:off x="7981950" y="850448"/>
            <a:ext cx="1097400" cy="274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How We Hear </a:t>
            </a:r>
            <a:endParaRPr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19"/>
        <p:cNvGrpSpPr/>
        <p:nvPr/>
      </p:nvGrpSpPr>
      <p:grpSpPr>
        <a:xfrm>
          <a:off x="0" y="0"/>
          <a:ext cx="0" cy="0"/>
          <a:chOff x="0" y="0"/>
          <a:chExt cx="0" cy="0"/>
        </a:xfrm>
      </p:grpSpPr>
      <p:sp>
        <p:nvSpPr>
          <p:cNvPr id="520" name="Google Shape;520;p51"/>
          <p:cNvSpPr txBox="1">
            <a:spLocks noGrp="1"/>
          </p:cNvSpPr>
          <p:nvPr>
            <p:ph type="subTitle" idx="1"/>
          </p:nvPr>
        </p:nvSpPr>
        <p:spPr>
          <a:xfrm>
            <a:off x="720125" y="3769768"/>
            <a:ext cx="22398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000" dirty="0"/>
              <a:t>OUTER EAR</a:t>
            </a:r>
            <a:endParaRPr sz="2000" dirty="0"/>
          </a:p>
        </p:txBody>
      </p:sp>
      <p:sp>
        <p:nvSpPr>
          <p:cNvPr id="521" name="Google Shape;521;p51"/>
          <p:cNvSpPr txBox="1">
            <a:spLocks noGrp="1"/>
          </p:cNvSpPr>
          <p:nvPr>
            <p:ph type="subTitle" idx="4"/>
          </p:nvPr>
        </p:nvSpPr>
        <p:spPr>
          <a:xfrm>
            <a:off x="3314683" y="3769768"/>
            <a:ext cx="22398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000" dirty="0"/>
              <a:t>MIDDLE EAR</a:t>
            </a:r>
            <a:endParaRPr sz="2000" dirty="0"/>
          </a:p>
        </p:txBody>
      </p:sp>
      <p:sp>
        <p:nvSpPr>
          <p:cNvPr id="523" name="Google Shape;523;p51"/>
          <p:cNvSpPr txBox="1">
            <a:spLocks noGrp="1"/>
          </p:cNvSpPr>
          <p:nvPr>
            <p:ph type="subTitle" idx="7"/>
          </p:nvPr>
        </p:nvSpPr>
        <p:spPr>
          <a:xfrm>
            <a:off x="5909241" y="3778060"/>
            <a:ext cx="22398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000" dirty="0"/>
              <a:t>INNER EAR</a:t>
            </a:r>
            <a:endParaRPr sz="2000" dirty="0"/>
          </a:p>
        </p:txBody>
      </p:sp>
      <p:sp>
        <p:nvSpPr>
          <p:cNvPr id="524" name="Google Shape;524;p51"/>
          <p:cNvSpPr txBox="1">
            <a:spLocks noGrp="1"/>
          </p:cNvSpPr>
          <p:nvPr>
            <p:ph type="title"/>
          </p:nvPr>
        </p:nvSpPr>
        <p:spPr>
          <a:xfrm>
            <a:off x="1393625" y="3121252"/>
            <a:ext cx="892800" cy="52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800" dirty="0"/>
              <a:t>01</a:t>
            </a:r>
            <a:endParaRPr sz="2800" dirty="0"/>
          </a:p>
        </p:txBody>
      </p:sp>
      <p:sp>
        <p:nvSpPr>
          <p:cNvPr id="525" name="Google Shape;525;p51"/>
          <p:cNvSpPr txBox="1">
            <a:spLocks noGrp="1"/>
          </p:cNvSpPr>
          <p:nvPr>
            <p:ph type="title" idx="3"/>
          </p:nvPr>
        </p:nvSpPr>
        <p:spPr>
          <a:xfrm>
            <a:off x="4006810" y="3132077"/>
            <a:ext cx="892800" cy="52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800" dirty="0"/>
              <a:t>02</a:t>
            </a:r>
            <a:endParaRPr sz="2800" dirty="0"/>
          </a:p>
        </p:txBody>
      </p:sp>
      <p:sp>
        <p:nvSpPr>
          <p:cNvPr id="526" name="Google Shape;526;p51"/>
          <p:cNvSpPr txBox="1">
            <a:spLocks noGrp="1"/>
          </p:cNvSpPr>
          <p:nvPr>
            <p:ph type="title" idx="6"/>
          </p:nvPr>
        </p:nvSpPr>
        <p:spPr>
          <a:xfrm>
            <a:off x="6582718" y="3134874"/>
            <a:ext cx="892800" cy="52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800" dirty="0"/>
              <a:t>03</a:t>
            </a:r>
            <a:endParaRPr sz="2800" dirty="0"/>
          </a:p>
        </p:txBody>
      </p:sp>
      <p:sp>
        <p:nvSpPr>
          <p:cNvPr id="529" name="Google Shape;529;p51"/>
          <p:cNvSpPr txBox="1">
            <a:spLocks noGrp="1"/>
          </p:cNvSpPr>
          <p:nvPr>
            <p:ph type="title" idx="9"/>
          </p:nvPr>
        </p:nvSpPr>
        <p:spPr>
          <a:xfrm>
            <a:off x="709245" y="410132"/>
            <a:ext cx="3530559" cy="592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Ear Anatomy</a:t>
            </a:r>
          </a:p>
        </p:txBody>
      </p:sp>
      <p:cxnSp>
        <p:nvCxnSpPr>
          <p:cNvPr id="530" name="Google Shape;530;p51"/>
          <p:cNvCxnSpPr/>
          <p:nvPr/>
        </p:nvCxnSpPr>
        <p:spPr>
          <a:xfrm>
            <a:off x="1451225" y="3703467"/>
            <a:ext cx="777600" cy="0"/>
          </a:xfrm>
          <a:prstGeom prst="straightConnector1">
            <a:avLst/>
          </a:prstGeom>
          <a:noFill/>
          <a:ln w="19050" cap="rnd" cmpd="sng">
            <a:solidFill>
              <a:schemeClr val="dk1"/>
            </a:solidFill>
            <a:prstDash val="solid"/>
            <a:round/>
            <a:headEnd type="none" w="med" len="med"/>
            <a:tailEnd type="none" w="med" len="med"/>
          </a:ln>
        </p:spPr>
      </p:cxnSp>
      <p:cxnSp>
        <p:nvCxnSpPr>
          <p:cNvPr id="531" name="Google Shape;531;p51"/>
          <p:cNvCxnSpPr/>
          <p:nvPr/>
        </p:nvCxnSpPr>
        <p:spPr>
          <a:xfrm>
            <a:off x="4045650" y="3730204"/>
            <a:ext cx="777600" cy="0"/>
          </a:xfrm>
          <a:prstGeom prst="straightConnector1">
            <a:avLst/>
          </a:prstGeom>
          <a:noFill/>
          <a:ln w="19050" cap="rnd" cmpd="sng">
            <a:solidFill>
              <a:schemeClr val="dk1"/>
            </a:solidFill>
            <a:prstDash val="solid"/>
            <a:round/>
            <a:headEnd type="none" w="med" len="med"/>
            <a:tailEnd type="none" w="med" len="med"/>
          </a:ln>
        </p:spPr>
      </p:cxnSp>
      <p:cxnSp>
        <p:nvCxnSpPr>
          <p:cNvPr id="532" name="Google Shape;532;p51"/>
          <p:cNvCxnSpPr/>
          <p:nvPr/>
        </p:nvCxnSpPr>
        <p:spPr>
          <a:xfrm>
            <a:off x="6640318" y="3720338"/>
            <a:ext cx="777600" cy="0"/>
          </a:xfrm>
          <a:prstGeom prst="straightConnector1">
            <a:avLst/>
          </a:prstGeom>
          <a:noFill/>
          <a:ln w="19050" cap="rnd" cmpd="sng">
            <a:solidFill>
              <a:schemeClr val="dk1"/>
            </a:solidFill>
            <a:prstDash val="solid"/>
            <a:round/>
            <a:headEnd type="none" w="med" len="med"/>
            <a:tailEnd type="none" w="med" len="med"/>
          </a:ln>
        </p:spPr>
      </p:cxnSp>
      <p:sp>
        <p:nvSpPr>
          <p:cNvPr id="533" name="Google Shape;533;p51"/>
          <p:cNvSpPr txBox="1">
            <a:spLocks noGrp="1"/>
          </p:cNvSpPr>
          <p:nvPr>
            <p:ph type="subTitle" idx="13"/>
          </p:nvPr>
        </p:nvSpPr>
        <p:spPr>
          <a:xfrm rot="5400000">
            <a:off x="7981950" y="850448"/>
            <a:ext cx="1097400" cy="274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How We Hear </a:t>
            </a:r>
            <a:endParaRPr dirty="0"/>
          </a:p>
        </p:txBody>
      </p:sp>
      <p:sp>
        <p:nvSpPr>
          <p:cNvPr id="3" name="Google Shape;520;p51">
            <a:extLst>
              <a:ext uri="{FF2B5EF4-FFF2-40B4-BE49-F238E27FC236}">
                <a16:creationId xmlns:a16="http://schemas.microsoft.com/office/drawing/2014/main" id="{9E052FBE-7CCC-418E-F055-6ADECA77D8D6}"/>
              </a:ext>
            </a:extLst>
          </p:cNvPr>
          <p:cNvSpPr txBox="1">
            <a:spLocks/>
          </p:cNvSpPr>
          <p:nvPr/>
        </p:nvSpPr>
        <p:spPr>
          <a:xfrm>
            <a:off x="720125" y="1219539"/>
            <a:ext cx="3530560" cy="145432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dk1"/>
              </a:buClr>
              <a:buSzPts val="1600"/>
              <a:buFont typeface="Lato"/>
              <a:buNone/>
              <a:defRPr sz="2200" b="1" i="0" u="none" strike="noStrike" cap="none">
                <a:solidFill>
                  <a:schemeClr val="dk1"/>
                </a:solidFill>
                <a:latin typeface="Caudex"/>
                <a:ea typeface="Caudex"/>
                <a:cs typeface="Caudex"/>
                <a:sym typeface="Caudex"/>
              </a:defRPr>
            </a:lvl1pPr>
            <a:lvl2pPr marL="914400" marR="0" lvl="1" indent="-330200" algn="l" rtl="0">
              <a:lnSpc>
                <a:spcPct val="100000"/>
              </a:lnSpc>
              <a:spcBef>
                <a:spcPts val="0"/>
              </a:spcBef>
              <a:spcAft>
                <a:spcPts val="0"/>
              </a:spcAft>
              <a:buClr>
                <a:schemeClr val="dk1"/>
              </a:buClr>
              <a:buSzPts val="1600"/>
              <a:buFont typeface="Lato"/>
              <a:buNone/>
              <a:defRPr sz="2200" b="1" i="0" u="none" strike="noStrike" cap="none">
                <a:solidFill>
                  <a:schemeClr val="dk1"/>
                </a:solidFill>
                <a:latin typeface="Caudex"/>
                <a:ea typeface="Caudex"/>
                <a:cs typeface="Caudex"/>
                <a:sym typeface="Caudex"/>
              </a:defRPr>
            </a:lvl2pPr>
            <a:lvl3pPr marL="1371600" marR="0" lvl="2" indent="-330200" algn="l" rtl="0">
              <a:lnSpc>
                <a:spcPct val="100000"/>
              </a:lnSpc>
              <a:spcBef>
                <a:spcPts val="0"/>
              </a:spcBef>
              <a:spcAft>
                <a:spcPts val="0"/>
              </a:spcAft>
              <a:buClr>
                <a:schemeClr val="dk1"/>
              </a:buClr>
              <a:buSzPts val="1600"/>
              <a:buFont typeface="Lato"/>
              <a:buNone/>
              <a:defRPr sz="2200" b="1" i="0" u="none" strike="noStrike" cap="none">
                <a:solidFill>
                  <a:schemeClr val="dk1"/>
                </a:solidFill>
                <a:latin typeface="Caudex"/>
                <a:ea typeface="Caudex"/>
                <a:cs typeface="Caudex"/>
                <a:sym typeface="Caudex"/>
              </a:defRPr>
            </a:lvl3pPr>
            <a:lvl4pPr marL="1828800" marR="0" lvl="3" indent="-330200" algn="l" rtl="0">
              <a:lnSpc>
                <a:spcPct val="100000"/>
              </a:lnSpc>
              <a:spcBef>
                <a:spcPts val="0"/>
              </a:spcBef>
              <a:spcAft>
                <a:spcPts val="0"/>
              </a:spcAft>
              <a:buClr>
                <a:schemeClr val="dk1"/>
              </a:buClr>
              <a:buSzPts val="1600"/>
              <a:buFont typeface="Lato"/>
              <a:buNone/>
              <a:defRPr sz="2200" b="1" i="0" u="none" strike="noStrike" cap="none">
                <a:solidFill>
                  <a:schemeClr val="dk1"/>
                </a:solidFill>
                <a:latin typeface="Caudex"/>
                <a:ea typeface="Caudex"/>
                <a:cs typeface="Caudex"/>
                <a:sym typeface="Caudex"/>
              </a:defRPr>
            </a:lvl4pPr>
            <a:lvl5pPr marL="2286000" marR="0" lvl="4" indent="-330200" algn="l" rtl="0">
              <a:lnSpc>
                <a:spcPct val="100000"/>
              </a:lnSpc>
              <a:spcBef>
                <a:spcPts val="0"/>
              </a:spcBef>
              <a:spcAft>
                <a:spcPts val="0"/>
              </a:spcAft>
              <a:buClr>
                <a:schemeClr val="dk1"/>
              </a:buClr>
              <a:buSzPts val="1600"/>
              <a:buFont typeface="Lato"/>
              <a:buNone/>
              <a:defRPr sz="2200" b="1" i="0" u="none" strike="noStrike" cap="none">
                <a:solidFill>
                  <a:schemeClr val="dk1"/>
                </a:solidFill>
                <a:latin typeface="Caudex"/>
                <a:ea typeface="Caudex"/>
                <a:cs typeface="Caudex"/>
                <a:sym typeface="Caudex"/>
              </a:defRPr>
            </a:lvl5pPr>
            <a:lvl6pPr marL="2743200" marR="0" lvl="5" indent="-330200" algn="l" rtl="0">
              <a:lnSpc>
                <a:spcPct val="100000"/>
              </a:lnSpc>
              <a:spcBef>
                <a:spcPts val="0"/>
              </a:spcBef>
              <a:spcAft>
                <a:spcPts val="0"/>
              </a:spcAft>
              <a:buClr>
                <a:schemeClr val="dk1"/>
              </a:buClr>
              <a:buSzPts val="1600"/>
              <a:buFont typeface="Lato"/>
              <a:buNone/>
              <a:defRPr sz="2200" b="1" i="0" u="none" strike="noStrike" cap="none">
                <a:solidFill>
                  <a:schemeClr val="dk1"/>
                </a:solidFill>
                <a:latin typeface="Caudex"/>
                <a:ea typeface="Caudex"/>
                <a:cs typeface="Caudex"/>
                <a:sym typeface="Caudex"/>
              </a:defRPr>
            </a:lvl6pPr>
            <a:lvl7pPr marL="3200400" marR="0" lvl="6" indent="-330200" algn="l" rtl="0">
              <a:lnSpc>
                <a:spcPct val="100000"/>
              </a:lnSpc>
              <a:spcBef>
                <a:spcPts val="0"/>
              </a:spcBef>
              <a:spcAft>
                <a:spcPts val="0"/>
              </a:spcAft>
              <a:buClr>
                <a:schemeClr val="dk1"/>
              </a:buClr>
              <a:buSzPts val="1600"/>
              <a:buFont typeface="Lato"/>
              <a:buNone/>
              <a:defRPr sz="2200" b="1" i="0" u="none" strike="noStrike" cap="none">
                <a:solidFill>
                  <a:schemeClr val="dk1"/>
                </a:solidFill>
                <a:latin typeface="Caudex"/>
                <a:ea typeface="Caudex"/>
                <a:cs typeface="Caudex"/>
                <a:sym typeface="Caudex"/>
              </a:defRPr>
            </a:lvl7pPr>
            <a:lvl8pPr marL="3657600" marR="0" lvl="7" indent="-330200" algn="l" rtl="0">
              <a:lnSpc>
                <a:spcPct val="100000"/>
              </a:lnSpc>
              <a:spcBef>
                <a:spcPts val="0"/>
              </a:spcBef>
              <a:spcAft>
                <a:spcPts val="0"/>
              </a:spcAft>
              <a:buClr>
                <a:schemeClr val="dk1"/>
              </a:buClr>
              <a:buSzPts val="1600"/>
              <a:buFont typeface="Lato"/>
              <a:buNone/>
              <a:defRPr sz="2200" b="1" i="0" u="none" strike="noStrike" cap="none">
                <a:solidFill>
                  <a:schemeClr val="dk1"/>
                </a:solidFill>
                <a:latin typeface="Caudex"/>
                <a:ea typeface="Caudex"/>
                <a:cs typeface="Caudex"/>
                <a:sym typeface="Caudex"/>
              </a:defRPr>
            </a:lvl8pPr>
            <a:lvl9pPr marL="4114800" marR="0" lvl="8" indent="-330200" algn="l" rtl="0">
              <a:lnSpc>
                <a:spcPct val="100000"/>
              </a:lnSpc>
              <a:spcBef>
                <a:spcPts val="0"/>
              </a:spcBef>
              <a:spcAft>
                <a:spcPts val="0"/>
              </a:spcAft>
              <a:buClr>
                <a:schemeClr val="dk1"/>
              </a:buClr>
              <a:buSzPts val="1600"/>
              <a:buFont typeface="Lato"/>
              <a:buNone/>
              <a:defRPr sz="2200" b="1" i="0" u="none" strike="noStrike" cap="none">
                <a:solidFill>
                  <a:schemeClr val="dk1"/>
                </a:solidFill>
                <a:latin typeface="Caudex"/>
                <a:ea typeface="Caudex"/>
                <a:cs typeface="Caudex"/>
                <a:sym typeface="Caudex"/>
              </a:defRPr>
            </a:lvl9pPr>
          </a:lstStyle>
          <a:p>
            <a:pPr marL="0" indent="0" algn="l"/>
            <a:r>
              <a:rPr lang="en-US" sz="1800" dirty="0"/>
              <a:t>The Human ear has three major components which hand over the Transmitted sound wave</a:t>
            </a:r>
          </a:p>
        </p:txBody>
      </p:sp>
      <p:cxnSp>
        <p:nvCxnSpPr>
          <p:cNvPr id="11" name="Straight Arrow Connector 10">
            <a:extLst>
              <a:ext uri="{FF2B5EF4-FFF2-40B4-BE49-F238E27FC236}">
                <a16:creationId xmlns:a16="http://schemas.microsoft.com/office/drawing/2014/main" id="{21AAE4A8-568E-96AD-CC0E-A80E23F172CC}"/>
              </a:ext>
            </a:extLst>
          </p:cNvPr>
          <p:cNvCxnSpPr>
            <a:stCxn id="524" idx="3"/>
            <a:endCxn id="525" idx="1"/>
          </p:cNvCxnSpPr>
          <p:nvPr/>
        </p:nvCxnSpPr>
        <p:spPr>
          <a:xfrm>
            <a:off x="2286425" y="3384951"/>
            <a:ext cx="172038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C65C6585-D908-F589-7955-D2D7D7356CE9}"/>
              </a:ext>
            </a:extLst>
          </p:cNvPr>
          <p:cNvCxnSpPr>
            <a:cxnSpLocks/>
            <a:stCxn id="525" idx="3"/>
            <a:endCxn id="526" idx="1"/>
          </p:cNvCxnSpPr>
          <p:nvPr/>
        </p:nvCxnSpPr>
        <p:spPr>
          <a:xfrm>
            <a:off x="4899610" y="3395777"/>
            <a:ext cx="1683108" cy="279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18" name="Picture 17" descr="Diagram&#10;&#10;Description automatically generated">
            <a:extLst>
              <a:ext uri="{FF2B5EF4-FFF2-40B4-BE49-F238E27FC236}">
                <a16:creationId xmlns:a16="http://schemas.microsoft.com/office/drawing/2014/main" id="{3EA36245-A484-91A7-E71C-682F9B1C4D2A}"/>
              </a:ext>
            </a:extLst>
          </p:cNvPr>
          <p:cNvPicPr>
            <a:picLocks noChangeAspect="1"/>
          </p:cNvPicPr>
          <p:nvPr/>
        </p:nvPicPr>
        <p:blipFill>
          <a:blip r:embed="rId3"/>
          <a:stretch>
            <a:fillRect/>
          </a:stretch>
        </p:blipFill>
        <p:spPr>
          <a:xfrm>
            <a:off x="4649640" y="661321"/>
            <a:ext cx="3499401" cy="2363262"/>
          </a:xfrm>
          <a:prstGeom prst="rect">
            <a:avLst/>
          </a:prstGeom>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Google Shape;485;p49"/>
          <p:cNvSpPr txBox="1">
            <a:spLocks noGrp="1"/>
          </p:cNvSpPr>
          <p:nvPr>
            <p:ph type="body" idx="1"/>
          </p:nvPr>
        </p:nvSpPr>
        <p:spPr>
          <a:xfrm>
            <a:off x="720259" y="1165472"/>
            <a:ext cx="4274400" cy="2528700"/>
          </a:xfrm>
          <a:prstGeom prst="rect">
            <a:avLst/>
          </a:prstGeom>
        </p:spPr>
        <p:txBody>
          <a:bodyPr spcFirstLastPara="1" wrap="square" lIns="91425" tIns="91425" rIns="91425" bIns="91425" anchor="ctr" anchorCtr="0">
            <a:noAutofit/>
          </a:bodyPr>
          <a:lstStyle/>
          <a:p>
            <a:pPr marL="285750" lvl="0" indent="-285750" algn="l" rtl="0">
              <a:spcBef>
                <a:spcPts val="0"/>
              </a:spcBef>
              <a:spcAft>
                <a:spcPts val="0"/>
              </a:spcAft>
              <a:buFont typeface="Wingdings" panose="05000000000000000000" pitchFamily="2" charset="2"/>
              <a:buChar char="v"/>
            </a:pPr>
            <a:r>
              <a:rPr lang="en-US" sz="1800" dirty="0"/>
              <a:t>Function </a:t>
            </a:r>
          </a:p>
          <a:p>
            <a:pPr marL="457200" lvl="0" indent="-323850" algn="l" rtl="0">
              <a:spcBef>
                <a:spcPts val="1000"/>
              </a:spcBef>
              <a:spcAft>
                <a:spcPts val="0"/>
              </a:spcAft>
              <a:buSzPts val="1500"/>
              <a:buChar char="●"/>
            </a:pPr>
            <a:r>
              <a:rPr lang="en-US" dirty="0"/>
              <a:t>Performs an initial filtering of the sound waves</a:t>
            </a:r>
          </a:p>
          <a:p>
            <a:pPr marL="457200" lvl="0" indent="-323850" algn="l" rtl="0">
              <a:spcBef>
                <a:spcPts val="1000"/>
              </a:spcBef>
              <a:spcAft>
                <a:spcPts val="0"/>
              </a:spcAft>
              <a:buSzPts val="1500"/>
              <a:buChar char="●"/>
            </a:pPr>
            <a:r>
              <a:rPr lang="en-US" dirty="0"/>
              <a:t>Increases the sound pressure gain at the tympanic membrane in the 2 to 7 kHz region.</a:t>
            </a:r>
          </a:p>
          <a:p>
            <a:pPr marL="457200" lvl="0" indent="-323850" algn="l" rtl="0">
              <a:spcBef>
                <a:spcPts val="1000"/>
              </a:spcBef>
              <a:spcAft>
                <a:spcPts val="0"/>
              </a:spcAft>
              <a:buSzPts val="1500"/>
              <a:buChar char="●"/>
            </a:pPr>
            <a:r>
              <a:rPr lang="en-US" dirty="0"/>
              <a:t> Aids sound localization</a:t>
            </a:r>
          </a:p>
        </p:txBody>
      </p:sp>
      <p:sp>
        <p:nvSpPr>
          <p:cNvPr id="486" name="Google Shape;486;p49"/>
          <p:cNvSpPr txBox="1">
            <a:spLocks noGrp="1"/>
          </p:cNvSpPr>
          <p:nvPr>
            <p:ph type="title"/>
          </p:nvPr>
        </p:nvSpPr>
        <p:spPr>
          <a:xfrm>
            <a:off x="720000" y="340988"/>
            <a:ext cx="4274400" cy="72172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Outer Ear </a:t>
            </a:r>
            <a:endParaRPr dirty="0"/>
          </a:p>
        </p:txBody>
      </p:sp>
      <p:sp>
        <p:nvSpPr>
          <p:cNvPr id="489" name="Google Shape;489;p49"/>
          <p:cNvSpPr txBox="1">
            <a:spLocks noGrp="1"/>
          </p:cNvSpPr>
          <p:nvPr>
            <p:ph type="subTitle" idx="2"/>
          </p:nvPr>
        </p:nvSpPr>
        <p:spPr>
          <a:xfrm rot="5400000">
            <a:off x="7981950" y="850448"/>
            <a:ext cx="1097400" cy="274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How We Hear </a:t>
            </a:r>
            <a:endParaRPr dirty="0"/>
          </a:p>
        </p:txBody>
      </p:sp>
      <p:pic>
        <p:nvPicPr>
          <p:cNvPr id="9" name="Picture 8" descr="Diagram&#10;&#10;Description automatically generated">
            <a:extLst>
              <a:ext uri="{FF2B5EF4-FFF2-40B4-BE49-F238E27FC236}">
                <a16:creationId xmlns:a16="http://schemas.microsoft.com/office/drawing/2014/main" id="{8D609C9A-06B6-5CC0-27AE-658F9D9B2190}"/>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2045" b="97273" l="9636" r="94647">
                        <a14:foregroundMark x1="37901" y1="7045" x2="37901" y2="7045"/>
                        <a14:foregroundMark x1="91006" y1="54091" x2="91006" y2="54091"/>
                        <a14:foregroundMark x1="94647" y1="58182" x2="94647" y2="58182"/>
                        <a14:foregroundMark x1="86081" y1="38182" x2="86081" y2="38182"/>
                        <a14:foregroundMark x1="80942" y1="34773" x2="80942" y2="34773"/>
                        <a14:foregroundMark x1="43683" y1="92500" x2="43683" y2="92500"/>
                        <a14:foregroundMark x1="49251" y1="97273" x2="49251" y2="97273"/>
                        <a14:foregroundMark x1="48180" y1="2045" x2="48180" y2="2045"/>
                      </a14:backgroundRemoval>
                    </a14:imgEffect>
                  </a14:imgLayer>
                </a14:imgProps>
              </a:ext>
            </a:extLst>
          </a:blip>
          <a:stretch>
            <a:fillRect/>
          </a:stretch>
        </p:blipFill>
        <p:spPr>
          <a:xfrm>
            <a:off x="5521536" y="1459399"/>
            <a:ext cx="2136564" cy="2013037"/>
          </a:xfrm>
          <a:prstGeom prst="rect">
            <a:avLst/>
          </a:prstGeom>
          <a:ln>
            <a:noFill/>
          </a:ln>
        </p:spPr>
      </p:pic>
      <p:cxnSp>
        <p:nvCxnSpPr>
          <p:cNvPr id="11" name="Straight Arrow Connector 10">
            <a:extLst>
              <a:ext uri="{FF2B5EF4-FFF2-40B4-BE49-F238E27FC236}">
                <a16:creationId xmlns:a16="http://schemas.microsoft.com/office/drawing/2014/main" id="{631EB5C2-02A5-AC5F-12F1-514A20B72237}"/>
              </a:ext>
            </a:extLst>
          </p:cNvPr>
          <p:cNvCxnSpPr>
            <a:cxnSpLocks/>
          </p:cNvCxnSpPr>
          <p:nvPr/>
        </p:nvCxnSpPr>
        <p:spPr>
          <a:xfrm flipH="1">
            <a:off x="6712813" y="2093375"/>
            <a:ext cx="17628" cy="3821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065D4CE5-C7CA-AB9B-6DED-7C8912D7D100}"/>
              </a:ext>
            </a:extLst>
          </p:cNvPr>
          <p:cNvCxnSpPr>
            <a:cxnSpLocks/>
          </p:cNvCxnSpPr>
          <p:nvPr/>
        </p:nvCxnSpPr>
        <p:spPr>
          <a:xfrm flipV="1">
            <a:off x="7383779" y="2452497"/>
            <a:ext cx="0" cy="2759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63EF883-18B9-40A7-2213-E28D1FFB7040}"/>
              </a:ext>
            </a:extLst>
          </p:cNvPr>
          <p:cNvCxnSpPr>
            <a:cxnSpLocks/>
          </p:cNvCxnSpPr>
          <p:nvPr/>
        </p:nvCxnSpPr>
        <p:spPr>
          <a:xfrm>
            <a:off x="5972539" y="1565749"/>
            <a:ext cx="220980" cy="1839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62BBDE70-3697-2B45-F92A-E1F5230A2E4D}"/>
              </a:ext>
            </a:extLst>
          </p:cNvPr>
          <p:cNvCxnSpPr>
            <a:cxnSpLocks/>
          </p:cNvCxnSpPr>
          <p:nvPr/>
        </p:nvCxnSpPr>
        <p:spPr>
          <a:xfrm flipV="1">
            <a:off x="6083029" y="2497178"/>
            <a:ext cx="335383" cy="12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Google Shape;443;p45">
            <a:extLst>
              <a:ext uri="{FF2B5EF4-FFF2-40B4-BE49-F238E27FC236}">
                <a16:creationId xmlns:a16="http://schemas.microsoft.com/office/drawing/2014/main" id="{9B7E8253-9266-BB08-7230-D413FD57F653}"/>
              </a:ext>
            </a:extLst>
          </p:cNvPr>
          <p:cNvSpPr txBox="1">
            <a:spLocks/>
          </p:cNvSpPr>
          <p:nvPr/>
        </p:nvSpPr>
        <p:spPr>
          <a:xfrm>
            <a:off x="5411369" y="2429822"/>
            <a:ext cx="735449" cy="163645"/>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050" dirty="0"/>
              <a:t>Concha</a:t>
            </a:r>
          </a:p>
        </p:txBody>
      </p:sp>
      <p:sp>
        <p:nvSpPr>
          <p:cNvPr id="41" name="Google Shape;443;p45">
            <a:extLst>
              <a:ext uri="{FF2B5EF4-FFF2-40B4-BE49-F238E27FC236}">
                <a16:creationId xmlns:a16="http://schemas.microsoft.com/office/drawing/2014/main" id="{24030253-1752-A165-C6D4-D1172A638523}"/>
              </a:ext>
            </a:extLst>
          </p:cNvPr>
          <p:cNvSpPr txBox="1">
            <a:spLocks/>
          </p:cNvSpPr>
          <p:nvPr/>
        </p:nvSpPr>
        <p:spPr>
          <a:xfrm>
            <a:off x="5411368" y="1447850"/>
            <a:ext cx="735449" cy="163645"/>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050" dirty="0"/>
              <a:t>Pinna</a:t>
            </a:r>
          </a:p>
        </p:txBody>
      </p:sp>
      <p:sp>
        <p:nvSpPr>
          <p:cNvPr id="42" name="Google Shape;443;p45">
            <a:extLst>
              <a:ext uri="{FF2B5EF4-FFF2-40B4-BE49-F238E27FC236}">
                <a16:creationId xmlns:a16="http://schemas.microsoft.com/office/drawing/2014/main" id="{4242A4B0-CB73-DF8A-1921-D157027F91E7}"/>
              </a:ext>
            </a:extLst>
          </p:cNvPr>
          <p:cNvSpPr txBox="1">
            <a:spLocks/>
          </p:cNvSpPr>
          <p:nvPr/>
        </p:nvSpPr>
        <p:spPr>
          <a:xfrm>
            <a:off x="6389734" y="1898404"/>
            <a:ext cx="795924" cy="153365"/>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050" dirty="0"/>
              <a:t>Ear canal</a:t>
            </a:r>
          </a:p>
        </p:txBody>
      </p:sp>
      <p:sp>
        <p:nvSpPr>
          <p:cNvPr id="43" name="Google Shape;443;p45">
            <a:extLst>
              <a:ext uri="{FF2B5EF4-FFF2-40B4-BE49-F238E27FC236}">
                <a16:creationId xmlns:a16="http://schemas.microsoft.com/office/drawing/2014/main" id="{8A516D78-4109-8A9D-C7B4-D0110197F441}"/>
              </a:ext>
            </a:extLst>
          </p:cNvPr>
          <p:cNvSpPr txBox="1">
            <a:spLocks/>
          </p:cNvSpPr>
          <p:nvPr/>
        </p:nvSpPr>
        <p:spPr>
          <a:xfrm>
            <a:off x="7016055" y="2928087"/>
            <a:ext cx="735449" cy="163645"/>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050" dirty="0"/>
              <a:t>Eardrum</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Google Shape;485;p49"/>
          <p:cNvSpPr txBox="1">
            <a:spLocks noGrp="1"/>
          </p:cNvSpPr>
          <p:nvPr>
            <p:ph type="body" idx="1"/>
          </p:nvPr>
        </p:nvSpPr>
        <p:spPr>
          <a:xfrm>
            <a:off x="728010" y="1041099"/>
            <a:ext cx="4274400" cy="2528700"/>
          </a:xfrm>
          <a:prstGeom prst="rect">
            <a:avLst/>
          </a:prstGeom>
        </p:spPr>
        <p:txBody>
          <a:bodyPr spcFirstLastPara="1" wrap="square" lIns="91425" tIns="91425" rIns="91425" bIns="91425" anchor="ctr" anchorCtr="0">
            <a:noAutofit/>
          </a:bodyPr>
          <a:lstStyle/>
          <a:p>
            <a:pPr marL="285750" lvl="0" indent="-285750" algn="l" rtl="0">
              <a:spcBef>
                <a:spcPts val="0"/>
              </a:spcBef>
              <a:spcAft>
                <a:spcPts val="0"/>
              </a:spcAft>
              <a:buFont typeface="Wingdings" panose="05000000000000000000" pitchFamily="2" charset="2"/>
              <a:buChar char="v"/>
            </a:pPr>
            <a:r>
              <a:rPr lang="en-US" sz="1800" dirty="0"/>
              <a:t>Function </a:t>
            </a:r>
          </a:p>
          <a:p>
            <a:pPr lvl="0" algn="l" rtl="0">
              <a:spcBef>
                <a:spcPts val="1000"/>
              </a:spcBef>
              <a:spcAft>
                <a:spcPts val="0"/>
              </a:spcAft>
              <a:buSzPts val="1500"/>
              <a:buFont typeface="Wingdings" panose="05000000000000000000" pitchFamily="2" charset="2"/>
              <a:buChar char="Ø"/>
            </a:pPr>
            <a:r>
              <a:rPr lang="en-US" dirty="0"/>
              <a:t>transmit the sound vibrations from the tympanic membrane to the cochlea by focusing the energy of tympanic membrane on the oval window of the cochlea </a:t>
            </a:r>
          </a:p>
        </p:txBody>
      </p:sp>
      <p:sp>
        <p:nvSpPr>
          <p:cNvPr id="486" name="Google Shape;486;p49"/>
          <p:cNvSpPr txBox="1">
            <a:spLocks noGrp="1"/>
          </p:cNvSpPr>
          <p:nvPr>
            <p:ph type="title"/>
          </p:nvPr>
        </p:nvSpPr>
        <p:spPr>
          <a:xfrm>
            <a:off x="720000" y="340988"/>
            <a:ext cx="4274400" cy="72172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Middle Ear</a:t>
            </a:r>
            <a:endParaRPr dirty="0"/>
          </a:p>
        </p:txBody>
      </p:sp>
      <p:sp>
        <p:nvSpPr>
          <p:cNvPr id="489" name="Google Shape;489;p49"/>
          <p:cNvSpPr txBox="1">
            <a:spLocks noGrp="1"/>
          </p:cNvSpPr>
          <p:nvPr>
            <p:ph type="subTitle" idx="2"/>
          </p:nvPr>
        </p:nvSpPr>
        <p:spPr>
          <a:xfrm rot="5400000">
            <a:off x="7981950" y="850448"/>
            <a:ext cx="1097400" cy="274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H</a:t>
            </a:r>
            <a:r>
              <a:rPr lang="en-US" dirty="0"/>
              <a:t>o</a:t>
            </a:r>
            <a:r>
              <a:rPr lang="en" dirty="0"/>
              <a:t>w We Hear</a:t>
            </a:r>
            <a:endParaRPr dirty="0"/>
          </a:p>
        </p:txBody>
      </p:sp>
      <p:pic>
        <p:nvPicPr>
          <p:cNvPr id="5" name="Picture 4" descr="A picture containing dark&#10;&#10;Description automatically generated">
            <a:extLst>
              <a:ext uri="{FF2B5EF4-FFF2-40B4-BE49-F238E27FC236}">
                <a16:creationId xmlns:a16="http://schemas.microsoft.com/office/drawing/2014/main" id="{B8E856C5-1665-F150-A761-651785D27C73}"/>
              </a:ext>
            </a:extLst>
          </p:cNvPr>
          <p:cNvPicPr>
            <a:picLocks noChangeAspect="1"/>
          </p:cNvPicPr>
          <p:nvPr/>
        </p:nvPicPr>
        <p:blipFill>
          <a:blip r:embed="rId3"/>
          <a:stretch>
            <a:fillRect/>
          </a:stretch>
        </p:blipFill>
        <p:spPr>
          <a:xfrm>
            <a:off x="5516210" y="1585097"/>
            <a:ext cx="2242774" cy="2125706"/>
          </a:xfrm>
          <a:prstGeom prst="rect">
            <a:avLst/>
          </a:prstGeom>
        </p:spPr>
      </p:pic>
      <p:cxnSp>
        <p:nvCxnSpPr>
          <p:cNvPr id="7" name="Straight Arrow Connector 6">
            <a:extLst>
              <a:ext uri="{FF2B5EF4-FFF2-40B4-BE49-F238E27FC236}">
                <a16:creationId xmlns:a16="http://schemas.microsoft.com/office/drawing/2014/main" id="{95BC1CFC-E44D-0740-D5E2-4CED81955C20}"/>
              </a:ext>
            </a:extLst>
          </p:cNvPr>
          <p:cNvCxnSpPr/>
          <p:nvPr/>
        </p:nvCxnSpPr>
        <p:spPr>
          <a:xfrm>
            <a:off x="6704076" y="1590177"/>
            <a:ext cx="0" cy="3434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E340B240-FDAE-A3D1-9157-51C53DE6B157}"/>
              </a:ext>
            </a:extLst>
          </p:cNvPr>
          <p:cNvCxnSpPr>
            <a:cxnSpLocks/>
          </p:cNvCxnSpPr>
          <p:nvPr/>
        </p:nvCxnSpPr>
        <p:spPr>
          <a:xfrm>
            <a:off x="6300216" y="1835227"/>
            <a:ext cx="175260" cy="2140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49EDE329-240D-6B8A-1909-2F5F7C0A96E3}"/>
              </a:ext>
            </a:extLst>
          </p:cNvPr>
          <p:cNvCxnSpPr/>
          <p:nvPr/>
        </p:nvCxnSpPr>
        <p:spPr>
          <a:xfrm>
            <a:off x="7284720" y="2209937"/>
            <a:ext cx="0" cy="3434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Google Shape;443;p45">
            <a:extLst>
              <a:ext uri="{FF2B5EF4-FFF2-40B4-BE49-F238E27FC236}">
                <a16:creationId xmlns:a16="http://schemas.microsoft.com/office/drawing/2014/main" id="{C0654115-58BD-1B93-593D-A6CCFE8B272B}"/>
              </a:ext>
            </a:extLst>
          </p:cNvPr>
          <p:cNvSpPr txBox="1">
            <a:spLocks/>
          </p:cNvSpPr>
          <p:nvPr/>
        </p:nvSpPr>
        <p:spPr>
          <a:xfrm>
            <a:off x="5583602" y="1536064"/>
            <a:ext cx="831819" cy="343425"/>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050" dirty="0"/>
              <a:t>Head of </a:t>
            </a:r>
          </a:p>
          <a:p>
            <a:pPr algn="ctr"/>
            <a:r>
              <a:rPr lang="en-US" sz="1050" dirty="0"/>
              <a:t>malleus </a:t>
            </a:r>
          </a:p>
        </p:txBody>
      </p:sp>
      <p:sp>
        <p:nvSpPr>
          <p:cNvPr id="16" name="Google Shape;443;p45">
            <a:extLst>
              <a:ext uri="{FF2B5EF4-FFF2-40B4-BE49-F238E27FC236}">
                <a16:creationId xmlns:a16="http://schemas.microsoft.com/office/drawing/2014/main" id="{E70D3922-AB44-C3ED-8A92-1C6E6B437408}"/>
              </a:ext>
            </a:extLst>
          </p:cNvPr>
          <p:cNvSpPr txBox="1">
            <a:spLocks/>
          </p:cNvSpPr>
          <p:nvPr/>
        </p:nvSpPr>
        <p:spPr>
          <a:xfrm>
            <a:off x="6356268" y="1331592"/>
            <a:ext cx="683424" cy="204278"/>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050" dirty="0"/>
              <a:t>Incus  </a:t>
            </a:r>
          </a:p>
        </p:txBody>
      </p:sp>
      <p:sp>
        <p:nvSpPr>
          <p:cNvPr id="17" name="Google Shape;443;p45">
            <a:extLst>
              <a:ext uri="{FF2B5EF4-FFF2-40B4-BE49-F238E27FC236}">
                <a16:creationId xmlns:a16="http://schemas.microsoft.com/office/drawing/2014/main" id="{11E53633-2ED5-FEE0-58DE-C555E8F5BCF2}"/>
              </a:ext>
            </a:extLst>
          </p:cNvPr>
          <p:cNvSpPr txBox="1">
            <a:spLocks/>
          </p:cNvSpPr>
          <p:nvPr/>
        </p:nvSpPr>
        <p:spPr>
          <a:xfrm>
            <a:off x="6932073" y="1927814"/>
            <a:ext cx="682677" cy="214023"/>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050" dirty="0"/>
              <a:t>Stapes</a:t>
            </a:r>
          </a:p>
        </p:txBody>
      </p:sp>
      <p:cxnSp>
        <p:nvCxnSpPr>
          <p:cNvPr id="19" name="Straight Arrow Connector 18">
            <a:extLst>
              <a:ext uri="{FF2B5EF4-FFF2-40B4-BE49-F238E27FC236}">
                <a16:creationId xmlns:a16="http://schemas.microsoft.com/office/drawing/2014/main" id="{1C8698D4-6EA0-6DAD-2032-FBE34A824263}"/>
              </a:ext>
            </a:extLst>
          </p:cNvPr>
          <p:cNvCxnSpPr>
            <a:cxnSpLocks/>
          </p:cNvCxnSpPr>
          <p:nvPr/>
        </p:nvCxnSpPr>
        <p:spPr>
          <a:xfrm>
            <a:off x="5812806" y="2647950"/>
            <a:ext cx="37341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Google Shape;443;p45">
            <a:extLst>
              <a:ext uri="{FF2B5EF4-FFF2-40B4-BE49-F238E27FC236}">
                <a16:creationId xmlns:a16="http://schemas.microsoft.com/office/drawing/2014/main" id="{4E46D67C-FC12-AEF2-D432-6DC79F5499BF}"/>
              </a:ext>
            </a:extLst>
          </p:cNvPr>
          <p:cNvSpPr txBox="1">
            <a:spLocks/>
          </p:cNvSpPr>
          <p:nvPr/>
        </p:nvSpPr>
        <p:spPr>
          <a:xfrm>
            <a:off x="5100300" y="2476237"/>
            <a:ext cx="831819" cy="343425"/>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050" dirty="0"/>
              <a:t>Tympanic </a:t>
            </a:r>
          </a:p>
          <a:p>
            <a:pPr algn="ctr"/>
            <a:r>
              <a:rPr lang="en-US" sz="1050" dirty="0"/>
              <a:t>membrane</a:t>
            </a:r>
          </a:p>
        </p:txBody>
      </p:sp>
      <p:sp>
        <p:nvSpPr>
          <p:cNvPr id="24" name="Google Shape;443;p45">
            <a:extLst>
              <a:ext uri="{FF2B5EF4-FFF2-40B4-BE49-F238E27FC236}">
                <a16:creationId xmlns:a16="http://schemas.microsoft.com/office/drawing/2014/main" id="{012F3A30-A688-DA83-8AA7-DC5DAAE060BC}"/>
              </a:ext>
            </a:extLst>
          </p:cNvPr>
          <p:cNvSpPr txBox="1">
            <a:spLocks/>
          </p:cNvSpPr>
          <p:nvPr/>
        </p:nvSpPr>
        <p:spPr>
          <a:xfrm>
            <a:off x="6623782" y="3023954"/>
            <a:ext cx="859057" cy="343425"/>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050" dirty="0"/>
              <a:t>manubrium of malleus</a:t>
            </a:r>
          </a:p>
        </p:txBody>
      </p:sp>
      <p:cxnSp>
        <p:nvCxnSpPr>
          <p:cNvPr id="25" name="Straight Arrow Connector 24">
            <a:extLst>
              <a:ext uri="{FF2B5EF4-FFF2-40B4-BE49-F238E27FC236}">
                <a16:creationId xmlns:a16="http://schemas.microsoft.com/office/drawing/2014/main" id="{4FC87B8D-615E-4698-557E-C3BD9932311B}"/>
              </a:ext>
            </a:extLst>
          </p:cNvPr>
          <p:cNvCxnSpPr>
            <a:cxnSpLocks/>
          </p:cNvCxnSpPr>
          <p:nvPr/>
        </p:nvCxnSpPr>
        <p:spPr>
          <a:xfrm flipH="1" flipV="1">
            <a:off x="6430810" y="2800350"/>
            <a:ext cx="359364" cy="2236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03320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92"/>
        <p:cNvGrpSpPr/>
        <p:nvPr/>
      </p:nvGrpSpPr>
      <p:grpSpPr>
        <a:xfrm>
          <a:off x="0" y="0"/>
          <a:ext cx="0" cy="0"/>
          <a:chOff x="0" y="0"/>
          <a:chExt cx="0" cy="0"/>
        </a:xfrm>
      </p:grpSpPr>
      <p:sp>
        <p:nvSpPr>
          <p:cNvPr id="694" name="Google Shape;694;p57"/>
          <p:cNvSpPr txBox="1">
            <a:spLocks noGrp="1"/>
          </p:cNvSpPr>
          <p:nvPr>
            <p:ph type="subTitle" idx="1"/>
          </p:nvPr>
        </p:nvSpPr>
        <p:spPr>
          <a:xfrm>
            <a:off x="1121154" y="1403701"/>
            <a:ext cx="30351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Vestibular Apparatus</a:t>
            </a:r>
            <a:endParaRPr dirty="0"/>
          </a:p>
        </p:txBody>
      </p:sp>
      <p:sp>
        <p:nvSpPr>
          <p:cNvPr id="695" name="Google Shape;695;p57"/>
          <p:cNvSpPr txBox="1">
            <a:spLocks noGrp="1"/>
          </p:cNvSpPr>
          <p:nvPr>
            <p:ph type="subTitle" idx="2"/>
          </p:nvPr>
        </p:nvSpPr>
        <p:spPr>
          <a:xfrm>
            <a:off x="1179654" y="1776294"/>
            <a:ext cx="2918100" cy="795456"/>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provides the sense of balance and the information about body position</a:t>
            </a:r>
          </a:p>
        </p:txBody>
      </p:sp>
      <p:sp>
        <p:nvSpPr>
          <p:cNvPr id="696" name="Google Shape;696;p57"/>
          <p:cNvSpPr txBox="1">
            <a:spLocks noGrp="1"/>
          </p:cNvSpPr>
          <p:nvPr>
            <p:ph type="subTitle" idx="7"/>
          </p:nvPr>
        </p:nvSpPr>
        <p:spPr>
          <a:xfrm rot="-5400000">
            <a:off x="-59300" y="3382888"/>
            <a:ext cx="1342025" cy="274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How We Hear </a:t>
            </a:r>
            <a:endParaRPr dirty="0"/>
          </a:p>
        </p:txBody>
      </p:sp>
      <p:sp>
        <p:nvSpPr>
          <p:cNvPr id="698" name="Google Shape;698;p57"/>
          <p:cNvSpPr txBox="1">
            <a:spLocks noGrp="1"/>
          </p:cNvSpPr>
          <p:nvPr>
            <p:ph type="subTitle" idx="4"/>
          </p:nvPr>
        </p:nvSpPr>
        <p:spPr>
          <a:xfrm>
            <a:off x="1179654" y="3030855"/>
            <a:ext cx="29181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Cochlea</a:t>
            </a:r>
            <a:endParaRPr dirty="0"/>
          </a:p>
        </p:txBody>
      </p:sp>
      <p:sp>
        <p:nvSpPr>
          <p:cNvPr id="699" name="Google Shape;699;p57"/>
          <p:cNvSpPr txBox="1">
            <a:spLocks noGrp="1"/>
          </p:cNvSpPr>
          <p:nvPr>
            <p:ph type="subTitle" idx="5"/>
          </p:nvPr>
        </p:nvSpPr>
        <p:spPr>
          <a:xfrm>
            <a:off x="1238154" y="3418870"/>
            <a:ext cx="2918100" cy="592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Responsible for the transduction of sound </a:t>
            </a:r>
            <a:endParaRPr dirty="0"/>
          </a:p>
        </p:txBody>
      </p:sp>
      <p:sp>
        <p:nvSpPr>
          <p:cNvPr id="700" name="Google Shape;700;p57"/>
          <p:cNvSpPr txBox="1">
            <a:spLocks noGrp="1"/>
          </p:cNvSpPr>
          <p:nvPr>
            <p:ph type="title" idx="6"/>
          </p:nvPr>
        </p:nvSpPr>
        <p:spPr>
          <a:xfrm>
            <a:off x="999050" y="387600"/>
            <a:ext cx="3689328" cy="592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Inner Ear</a:t>
            </a:r>
            <a:endParaRPr dirty="0"/>
          </a:p>
        </p:txBody>
      </p:sp>
      <p:pic>
        <p:nvPicPr>
          <p:cNvPr id="2" name="Picture 1" descr="A picture containing indoor, dark, light&#10;&#10;Description automatically generated">
            <a:extLst>
              <a:ext uri="{FF2B5EF4-FFF2-40B4-BE49-F238E27FC236}">
                <a16:creationId xmlns:a16="http://schemas.microsoft.com/office/drawing/2014/main" id="{54DBAFBE-6485-0D60-84F7-4CCD2252DDA8}"/>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8376" b="90609" l="9953" r="89731">
                        <a14:foregroundMark x1="50711" y1="8629" x2="50711" y2="8629"/>
                        <a14:foregroundMark x1="29700" y1="90609" x2="29700" y2="90609"/>
                      </a14:backgroundRemoval>
                    </a14:imgEffect>
                  </a14:imgLayer>
                </a14:imgProps>
              </a:ext>
            </a:extLst>
          </a:blip>
          <a:stretch>
            <a:fillRect/>
          </a:stretch>
        </p:blipFill>
        <p:spPr>
          <a:xfrm>
            <a:off x="5267588" y="1889585"/>
            <a:ext cx="3094237" cy="1925955"/>
          </a:xfrm>
          <a:prstGeom prst="rect">
            <a:avLst/>
          </a:prstGeom>
        </p:spPr>
      </p:pic>
      <p:cxnSp>
        <p:nvCxnSpPr>
          <p:cNvPr id="3" name="Straight Arrow Connector 2">
            <a:extLst>
              <a:ext uri="{FF2B5EF4-FFF2-40B4-BE49-F238E27FC236}">
                <a16:creationId xmlns:a16="http://schemas.microsoft.com/office/drawing/2014/main" id="{9D024416-C9B9-7466-4779-8CDDF7A27CA0}"/>
              </a:ext>
            </a:extLst>
          </p:cNvPr>
          <p:cNvCxnSpPr>
            <a:cxnSpLocks/>
          </p:cNvCxnSpPr>
          <p:nvPr/>
        </p:nvCxnSpPr>
        <p:spPr>
          <a:xfrm flipH="1">
            <a:off x="6864932" y="2276300"/>
            <a:ext cx="2971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 name="Straight Arrow Connector 3">
            <a:extLst>
              <a:ext uri="{FF2B5EF4-FFF2-40B4-BE49-F238E27FC236}">
                <a16:creationId xmlns:a16="http://schemas.microsoft.com/office/drawing/2014/main" id="{5852C664-07A6-C415-E3A7-2676D63A4014}"/>
              </a:ext>
            </a:extLst>
          </p:cNvPr>
          <p:cNvCxnSpPr>
            <a:cxnSpLocks/>
          </p:cNvCxnSpPr>
          <p:nvPr/>
        </p:nvCxnSpPr>
        <p:spPr>
          <a:xfrm flipH="1">
            <a:off x="7436432" y="2802080"/>
            <a:ext cx="46482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0FD21EF4-DF6A-EF60-2F2D-8014DE5E8144}"/>
              </a:ext>
            </a:extLst>
          </p:cNvPr>
          <p:cNvCxnSpPr>
            <a:cxnSpLocks/>
          </p:cNvCxnSpPr>
          <p:nvPr/>
        </p:nvCxnSpPr>
        <p:spPr>
          <a:xfrm flipV="1">
            <a:off x="6686624" y="2905349"/>
            <a:ext cx="229809" cy="4910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81AFA403-6A3D-E89F-A9C8-4825E7D5C713}"/>
              </a:ext>
            </a:extLst>
          </p:cNvPr>
          <p:cNvCxnSpPr>
            <a:cxnSpLocks/>
          </p:cNvCxnSpPr>
          <p:nvPr/>
        </p:nvCxnSpPr>
        <p:spPr>
          <a:xfrm>
            <a:off x="5805752" y="2611580"/>
            <a:ext cx="76962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268DA187-58C9-E2D4-0796-EDC7D4E615CC}"/>
              </a:ext>
            </a:extLst>
          </p:cNvPr>
          <p:cNvCxnSpPr>
            <a:cxnSpLocks/>
          </p:cNvCxnSpPr>
          <p:nvPr/>
        </p:nvCxnSpPr>
        <p:spPr>
          <a:xfrm flipV="1">
            <a:off x="5843852" y="2809700"/>
            <a:ext cx="289560" cy="567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Google Shape;443;p45">
            <a:extLst>
              <a:ext uri="{FF2B5EF4-FFF2-40B4-BE49-F238E27FC236}">
                <a16:creationId xmlns:a16="http://schemas.microsoft.com/office/drawing/2014/main" id="{0D7F5E17-0B49-8D0A-DDE5-66D067AD0013}"/>
              </a:ext>
            </a:extLst>
          </p:cNvPr>
          <p:cNvSpPr txBox="1">
            <a:spLocks/>
          </p:cNvSpPr>
          <p:nvPr/>
        </p:nvSpPr>
        <p:spPr>
          <a:xfrm>
            <a:off x="7162112" y="2031767"/>
            <a:ext cx="1163273" cy="473825"/>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050" dirty="0"/>
              <a:t>Anterior semicircular canal  </a:t>
            </a:r>
          </a:p>
        </p:txBody>
      </p:sp>
      <p:sp>
        <p:nvSpPr>
          <p:cNvPr id="9" name="Google Shape;443;p45">
            <a:extLst>
              <a:ext uri="{FF2B5EF4-FFF2-40B4-BE49-F238E27FC236}">
                <a16:creationId xmlns:a16="http://schemas.microsoft.com/office/drawing/2014/main" id="{9B8CE218-4DDD-C91D-382D-7C338036D672}"/>
              </a:ext>
            </a:extLst>
          </p:cNvPr>
          <p:cNvSpPr txBox="1">
            <a:spLocks/>
          </p:cNvSpPr>
          <p:nvPr/>
        </p:nvSpPr>
        <p:spPr>
          <a:xfrm>
            <a:off x="4829866" y="2137755"/>
            <a:ext cx="1163273" cy="473825"/>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050" dirty="0"/>
              <a:t>Lateral semicircular canal  </a:t>
            </a:r>
          </a:p>
        </p:txBody>
      </p:sp>
      <p:sp>
        <p:nvSpPr>
          <p:cNvPr id="10" name="Google Shape;443;p45">
            <a:extLst>
              <a:ext uri="{FF2B5EF4-FFF2-40B4-BE49-F238E27FC236}">
                <a16:creationId xmlns:a16="http://schemas.microsoft.com/office/drawing/2014/main" id="{56EBD306-4E32-372B-B692-155FDB17401A}"/>
              </a:ext>
            </a:extLst>
          </p:cNvPr>
          <p:cNvSpPr txBox="1">
            <a:spLocks/>
          </p:cNvSpPr>
          <p:nvPr/>
        </p:nvSpPr>
        <p:spPr>
          <a:xfrm>
            <a:off x="4829866" y="2809699"/>
            <a:ext cx="1163273" cy="473825"/>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050" dirty="0"/>
              <a:t>Posterior semicircular canal  </a:t>
            </a:r>
          </a:p>
        </p:txBody>
      </p:sp>
      <p:sp>
        <p:nvSpPr>
          <p:cNvPr id="11" name="Google Shape;443;p45">
            <a:extLst>
              <a:ext uri="{FF2B5EF4-FFF2-40B4-BE49-F238E27FC236}">
                <a16:creationId xmlns:a16="http://schemas.microsoft.com/office/drawing/2014/main" id="{FEB7E089-4E0B-16D1-4E64-E4F8D9AA105B}"/>
              </a:ext>
            </a:extLst>
          </p:cNvPr>
          <p:cNvSpPr txBox="1">
            <a:spLocks/>
          </p:cNvSpPr>
          <p:nvPr/>
        </p:nvSpPr>
        <p:spPr>
          <a:xfrm>
            <a:off x="6274360" y="3418870"/>
            <a:ext cx="800144" cy="216785"/>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050" dirty="0"/>
              <a:t>Vestibule  </a:t>
            </a:r>
          </a:p>
        </p:txBody>
      </p:sp>
      <p:sp>
        <p:nvSpPr>
          <p:cNvPr id="12" name="Google Shape;443;p45">
            <a:extLst>
              <a:ext uri="{FF2B5EF4-FFF2-40B4-BE49-F238E27FC236}">
                <a16:creationId xmlns:a16="http://schemas.microsoft.com/office/drawing/2014/main" id="{9D1C975D-E2E7-154B-5DD0-0681622C7A5E}"/>
              </a:ext>
            </a:extLst>
          </p:cNvPr>
          <p:cNvSpPr txBox="1">
            <a:spLocks/>
          </p:cNvSpPr>
          <p:nvPr/>
        </p:nvSpPr>
        <p:spPr>
          <a:xfrm>
            <a:off x="7836482" y="2699633"/>
            <a:ext cx="683424" cy="204278"/>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050" dirty="0"/>
              <a:t>Cochlea  </a:t>
            </a:r>
          </a:p>
        </p:txBody>
      </p:sp>
    </p:spTree>
    <p:extLst>
      <p:ext uri="{BB962C8B-B14F-4D97-AF65-F5344CB8AC3E}">
        <p14:creationId xmlns:p14="http://schemas.microsoft.com/office/powerpoint/2010/main" val="36938940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6" name="Google Shape;486;p49"/>
          <p:cNvSpPr txBox="1">
            <a:spLocks noGrp="1"/>
          </p:cNvSpPr>
          <p:nvPr>
            <p:ph type="title"/>
          </p:nvPr>
        </p:nvSpPr>
        <p:spPr>
          <a:xfrm>
            <a:off x="720000" y="332675"/>
            <a:ext cx="4547588" cy="72172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Cochlea Anatomy </a:t>
            </a:r>
            <a:endParaRPr dirty="0"/>
          </a:p>
        </p:txBody>
      </p:sp>
      <p:sp>
        <p:nvSpPr>
          <p:cNvPr id="489" name="Google Shape;489;p49"/>
          <p:cNvSpPr txBox="1">
            <a:spLocks noGrp="1"/>
          </p:cNvSpPr>
          <p:nvPr>
            <p:ph type="subTitle" idx="2"/>
          </p:nvPr>
        </p:nvSpPr>
        <p:spPr>
          <a:xfrm rot="5400000">
            <a:off x="7981950" y="850448"/>
            <a:ext cx="1097400" cy="274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How We Hear</a:t>
            </a:r>
            <a:endParaRPr dirty="0"/>
          </a:p>
        </p:txBody>
      </p:sp>
      <p:pic>
        <p:nvPicPr>
          <p:cNvPr id="18" name="Picture 17" descr="Diagram&#10;&#10;Description automatically generated">
            <a:extLst>
              <a:ext uri="{FF2B5EF4-FFF2-40B4-BE49-F238E27FC236}">
                <a16:creationId xmlns:a16="http://schemas.microsoft.com/office/drawing/2014/main" id="{1AD97A96-1EFD-4A62-C38B-448333A64EBB}"/>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532" b="89716" l="2198" r="98718">
                        <a14:foregroundMark x1="6777" y1="16630" x2="6777" y2="16630"/>
                        <a14:foregroundMark x1="6593" y1="25164" x2="6593" y2="25164"/>
                        <a14:foregroundMark x1="2198" y1="24508" x2="2198" y2="24508"/>
                        <a14:foregroundMark x1="17216" y1="5689" x2="17216" y2="5689"/>
                        <a14:foregroundMark x1="14103" y1="1532" x2="14103" y2="1532"/>
                        <a14:foregroundMark x1="78388" y1="11379" x2="78388" y2="11379"/>
                        <a14:foregroundMark x1="95238" y1="27133" x2="95238" y2="27133"/>
                        <a14:foregroundMark x1="98718" y1="31510" x2="98718" y2="31510"/>
                        <a14:foregroundMark x1="57326" y1="63895" x2="57326" y2="63895"/>
                        <a14:foregroundMark x1="48168" y1="81619" x2="48168" y2="81619"/>
                        <a14:foregroundMark x1="65018" y1="80306" x2="65018" y2="80306"/>
                      </a14:backgroundRemoval>
                    </a14:imgEffect>
                  </a14:imgLayer>
                </a14:imgProps>
              </a:ext>
            </a:extLst>
          </a:blip>
          <a:stretch>
            <a:fillRect/>
          </a:stretch>
        </p:blipFill>
        <p:spPr>
          <a:xfrm>
            <a:off x="4573905" y="990088"/>
            <a:ext cx="3410994" cy="2854990"/>
          </a:xfrm>
          <a:prstGeom prst="rect">
            <a:avLst/>
          </a:prstGeom>
        </p:spPr>
      </p:pic>
      <p:cxnSp>
        <p:nvCxnSpPr>
          <p:cNvPr id="20" name="Straight Connector 19">
            <a:extLst>
              <a:ext uri="{FF2B5EF4-FFF2-40B4-BE49-F238E27FC236}">
                <a16:creationId xmlns:a16="http://schemas.microsoft.com/office/drawing/2014/main" id="{0974EB9F-F696-6176-AEC2-53DE68F7DF7D}"/>
              </a:ext>
            </a:extLst>
          </p:cNvPr>
          <p:cNvCxnSpPr>
            <a:cxnSpLocks/>
          </p:cNvCxnSpPr>
          <p:nvPr/>
        </p:nvCxnSpPr>
        <p:spPr>
          <a:xfrm flipH="1">
            <a:off x="5100320" y="1879600"/>
            <a:ext cx="1590040" cy="1565656"/>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A8140F92-60B5-12B1-42B4-C18C5FE7FB08}"/>
              </a:ext>
            </a:extLst>
          </p:cNvPr>
          <p:cNvCxnSpPr>
            <a:cxnSpLocks/>
          </p:cNvCxnSpPr>
          <p:nvPr/>
        </p:nvCxnSpPr>
        <p:spPr>
          <a:xfrm>
            <a:off x="7018020" y="1889760"/>
            <a:ext cx="685799" cy="120396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9F512739-CD5D-0EC3-CAB9-BBA56486B1B4}"/>
              </a:ext>
            </a:extLst>
          </p:cNvPr>
          <p:cNvCxnSpPr>
            <a:cxnSpLocks/>
          </p:cNvCxnSpPr>
          <p:nvPr/>
        </p:nvCxnSpPr>
        <p:spPr>
          <a:xfrm flipV="1">
            <a:off x="5882640" y="1040856"/>
            <a:ext cx="1394460" cy="202899"/>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D041BB9A-7ED5-DA73-1474-0A8BDF36287C}"/>
              </a:ext>
            </a:extLst>
          </p:cNvPr>
          <p:cNvCxnSpPr>
            <a:cxnSpLocks/>
          </p:cNvCxnSpPr>
          <p:nvPr/>
        </p:nvCxnSpPr>
        <p:spPr>
          <a:xfrm>
            <a:off x="5691618" y="1840758"/>
            <a:ext cx="663462" cy="201402"/>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086A4D61-15F7-D773-DC76-9388DB8B5B99}"/>
              </a:ext>
            </a:extLst>
          </p:cNvPr>
          <p:cNvCxnSpPr>
            <a:cxnSpLocks/>
          </p:cNvCxnSpPr>
          <p:nvPr/>
        </p:nvCxnSpPr>
        <p:spPr>
          <a:xfrm>
            <a:off x="6244175" y="1572746"/>
            <a:ext cx="365760" cy="914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F0CDBF69-44A2-5B77-DB88-E6EEB7538CC2}"/>
              </a:ext>
            </a:extLst>
          </p:cNvPr>
          <p:cNvCxnSpPr>
            <a:cxnSpLocks/>
          </p:cNvCxnSpPr>
          <p:nvPr/>
        </p:nvCxnSpPr>
        <p:spPr>
          <a:xfrm flipV="1">
            <a:off x="6204095" y="1777605"/>
            <a:ext cx="317990" cy="845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F98AF014-A29E-E736-265E-3C0A4C92A91B}"/>
              </a:ext>
            </a:extLst>
          </p:cNvPr>
          <p:cNvCxnSpPr>
            <a:cxnSpLocks/>
          </p:cNvCxnSpPr>
          <p:nvPr/>
        </p:nvCxnSpPr>
        <p:spPr>
          <a:xfrm flipH="1" flipV="1">
            <a:off x="7364730" y="3688080"/>
            <a:ext cx="224790" cy="2050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Google Shape;443;p45">
            <a:extLst>
              <a:ext uri="{FF2B5EF4-FFF2-40B4-BE49-F238E27FC236}">
                <a16:creationId xmlns:a16="http://schemas.microsoft.com/office/drawing/2014/main" id="{6526354D-84DF-BFB5-8FE4-B468FAFA50B4}"/>
              </a:ext>
            </a:extLst>
          </p:cNvPr>
          <p:cNvSpPr txBox="1">
            <a:spLocks/>
          </p:cNvSpPr>
          <p:nvPr/>
        </p:nvSpPr>
        <p:spPr>
          <a:xfrm>
            <a:off x="7149106" y="3952001"/>
            <a:ext cx="1109427" cy="296563"/>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050" dirty="0"/>
              <a:t>Basilar membrane</a:t>
            </a:r>
          </a:p>
        </p:txBody>
      </p:sp>
      <p:cxnSp>
        <p:nvCxnSpPr>
          <p:cNvPr id="54" name="Straight Arrow Connector 53">
            <a:extLst>
              <a:ext uri="{FF2B5EF4-FFF2-40B4-BE49-F238E27FC236}">
                <a16:creationId xmlns:a16="http://schemas.microsoft.com/office/drawing/2014/main" id="{BF9100D4-540A-0C5D-6BE9-3EC2F863DE9A}"/>
              </a:ext>
            </a:extLst>
          </p:cNvPr>
          <p:cNvCxnSpPr>
            <a:cxnSpLocks/>
          </p:cNvCxnSpPr>
          <p:nvPr/>
        </p:nvCxnSpPr>
        <p:spPr>
          <a:xfrm flipV="1">
            <a:off x="5239526" y="3402694"/>
            <a:ext cx="398408" cy="4737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8" name="Google Shape;443;p45">
            <a:extLst>
              <a:ext uri="{FF2B5EF4-FFF2-40B4-BE49-F238E27FC236}">
                <a16:creationId xmlns:a16="http://schemas.microsoft.com/office/drawing/2014/main" id="{B700000C-94BE-C36D-7726-8BA542828608}"/>
              </a:ext>
            </a:extLst>
          </p:cNvPr>
          <p:cNvSpPr txBox="1">
            <a:spLocks/>
          </p:cNvSpPr>
          <p:nvPr/>
        </p:nvSpPr>
        <p:spPr>
          <a:xfrm>
            <a:off x="4582191" y="3902862"/>
            <a:ext cx="1109427" cy="296563"/>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050" dirty="0"/>
              <a:t>Organ of Corti </a:t>
            </a:r>
          </a:p>
        </p:txBody>
      </p:sp>
      <p:sp>
        <p:nvSpPr>
          <p:cNvPr id="59" name="Google Shape;443;p45">
            <a:extLst>
              <a:ext uri="{FF2B5EF4-FFF2-40B4-BE49-F238E27FC236}">
                <a16:creationId xmlns:a16="http://schemas.microsoft.com/office/drawing/2014/main" id="{B8E1BA00-3538-1850-1D32-F01B2423ABE7}"/>
              </a:ext>
            </a:extLst>
          </p:cNvPr>
          <p:cNvSpPr txBox="1">
            <a:spLocks/>
          </p:cNvSpPr>
          <p:nvPr/>
        </p:nvSpPr>
        <p:spPr>
          <a:xfrm>
            <a:off x="5829300" y="1694922"/>
            <a:ext cx="451342" cy="296563"/>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050" dirty="0"/>
              <a:t>SL</a:t>
            </a:r>
          </a:p>
        </p:txBody>
      </p:sp>
      <p:sp>
        <p:nvSpPr>
          <p:cNvPr id="60" name="Google Shape;443;p45">
            <a:extLst>
              <a:ext uri="{FF2B5EF4-FFF2-40B4-BE49-F238E27FC236}">
                <a16:creationId xmlns:a16="http://schemas.microsoft.com/office/drawing/2014/main" id="{2522891B-ECB1-436F-A97B-9FD2F318E84B}"/>
              </a:ext>
            </a:extLst>
          </p:cNvPr>
          <p:cNvSpPr txBox="1">
            <a:spLocks/>
          </p:cNvSpPr>
          <p:nvPr/>
        </p:nvSpPr>
        <p:spPr>
          <a:xfrm>
            <a:off x="5963065" y="1336038"/>
            <a:ext cx="463990" cy="296563"/>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050" dirty="0"/>
              <a:t>SV</a:t>
            </a:r>
          </a:p>
        </p:txBody>
      </p:sp>
      <p:cxnSp>
        <p:nvCxnSpPr>
          <p:cNvPr id="61" name="Straight Arrow Connector 60">
            <a:extLst>
              <a:ext uri="{FF2B5EF4-FFF2-40B4-BE49-F238E27FC236}">
                <a16:creationId xmlns:a16="http://schemas.microsoft.com/office/drawing/2014/main" id="{5E1CE0AF-A9B4-D38B-CAC9-3BAC860A4CE3}"/>
              </a:ext>
            </a:extLst>
          </p:cNvPr>
          <p:cNvCxnSpPr>
            <a:cxnSpLocks/>
          </p:cNvCxnSpPr>
          <p:nvPr/>
        </p:nvCxnSpPr>
        <p:spPr>
          <a:xfrm>
            <a:off x="5575114" y="1076673"/>
            <a:ext cx="116504" cy="2554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3" name="Google Shape;443;p45">
            <a:extLst>
              <a:ext uri="{FF2B5EF4-FFF2-40B4-BE49-F238E27FC236}">
                <a16:creationId xmlns:a16="http://schemas.microsoft.com/office/drawing/2014/main" id="{E15DBC6D-4A3F-87A4-BF07-C7D97937957C}"/>
              </a:ext>
            </a:extLst>
          </p:cNvPr>
          <p:cNvSpPr txBox="1">
            <a:spLocks/>
          </p:cNvSpPr>
          <p:nvPr/>
        </p:nvSpPr>
        <p:spPr>
          <a:xfrm>
            <a:off x="5298917" y="872211"/>
            <a:ext cx="683424" cy="204278"/>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050" dirty="0"/>
              <a:t>Cochlea  </a:t>
            </a:r>
          </a:p>
        </p:txBody>
      </p:sp>
      <p:cxnSp>
        <p:nvCxnSpPr>
          <p:cNvPr id="449" name="Straight Arrow Connector 448">
            <a:extLst>
              <a:ext uri="{FF2B5EF4-FFF2-40B4-BE49-F238E27FC236}">
                <a16:creationId xmlns:a16="http://schemas.microsoft.com/office/drawing/2014/main" id="{95276767-272F-A023-E7F9-3D8D623E8A86}"/>
              </a:ext>
            </a:extLst>
          </p:cNvPr>
          <p:cNvCxnSpPr>
            <a:cxnSpLocks/>
          </p:cNvCxnSpPr>
          <p:nvPr/>
        </p:nvCxnSpPr>
        <p:spPr>
          <a:xfrm flipH="1">
            <a:off x="7434354" y="1076489"/>
            <a:ext cx="155166" cy="2558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52" name="Google Shape;443;p45">
            <a:extLst>
              <a:ext uri="{FF2B5EF4-FFF2-40B4-BE49-F238E27FC236}">
                <a16:creationId xmlns:a16="http://schemas.microsoft.com/office/drawing/2014/main" id="{2C4DC378-9066-FD00-A7E6-1744B9AE093B}"/>
              </a:ext>
            </a:extLst>
          </p:cNvPr>
          <p:cNvSpPr txBox="1">
            <a:spLocks/>
          </p:cNvSpPr>
          <p:nvPr/>
        </p:nvSpPr>
        <p:spPr>
          <a:xfrm>
            <a:off x="7247807" y="755880"/>
            <a:ext cx="892441" cy="306417"/>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050" dirty="0"/>
              <a:t>Cross Section  </a:t>
            </a:r>
          </a:p>
        </p:txBody>
      </p:sp>
      <p:sp>
        <p:nvSpPr>
          <p:cNvPr id="455" name="Google Shape;485;p49">
            <a:extLst>
              <a:ext uri="{FF2B5EF4-FFF2-40B4-BE49-F238E27FC236}">
                <a16:creationId xmlns:a16="http://schemas.microsoft.com/office/drawing/2014/main" id="{EA9572F4-7DEA-9790-B187-C1CF9B613884}"/>
              </a:ext>
            </a:extLst>
          </p:cNvPr>
          <p:cNvSpPr txBox="1">
            <a:spLocks noGrp="1"/>
          </p:cNvSpPr>
          <p:nvPr>
            <p:ph type="body" idx="1"/>
          </p:nvPr>
        </p:nvSpPr>
        <p:spPr>
          <a:xfrm>
            <a:off x="487389" y="1484319"/>
            <a:ext cx="4274400" cy="2528700"/>
          </a:xfrm>
          <a:prstGeom prst="rect">
            <a:avLst/>
          </a:prstGeom>
        </p:spPr>
        <p:txBody>
          <a:bodyPr spcFirstLastPara="1" wrap="square" lIns="91425" tIns="91425" rIns="91425" bIns="91425" anchor="ctr" anchorCtr="0">
            <a:noAutofit/>
          </a:bodyPr>
          <a:lstStyle/>
          <a:p>
            <a:pPr marL="285750" lvl="0" indent="-285750" algn="l" rtl="0">
              <a:spcBef>
                <a:spcPts val="0"/>
              </a:spcBef>
              <a:spcAft>
                <a:spcPts val="0"/>
              </a:spcAft>
              <a:buFont typeface="Arial" panose="020B0604020202020204" pitchFamily="34" charset="0"/>
              <a:buChar char="•"/>
            </a:pPr>
            <a:r>
              <a:rPr lang="en-US" sz="1800" dirty="0"/>
              <a:t>Three compartments twisted into spiral </a:t>
            </a:r>
          </a:p>
          <a:p>
            <a:pPr marL="285750" lvl="0" indent="-285750" algn="l" rtl="0">
              <a:spcBef>
                <a:spcPts val="0"/>
              </a:spcBef>
              <a:spcAft>
                <a:spcPts val="0"/>
              </a:spcAft>
              <a:buFont typeface="Arial" panose="020B0604020202020204" pitchFamily="34" charset="0"/>
              <a:buChar char="•"/>
            </a:pPr>
            <a:r>
              <a:rPr lang="en-US" sz="1800" dirty="0"/>
              <a:t>Two separating membranes (BM and Reissner’s)</a:t>
            </a:r>
          </a:p>
          <a:p>
            <a:pPr marL="285750" lvl="0" indent="-285750" algn="l" rtl="0">
              <a:spcBef>
                <a:spcPts val="0"/>
              </a:spcBef>
              <a:spcAft>
                <a:spcPts val="0"/>
              </a:spcAft>
              <a:buFont typeface="Arial" panose="020B0604020202020204" pitchFamily="34" charset="0"/>
              <a:buChar char="•"/>
            </a:pPr>
            <a:r>
              <a:rPr lang="en-US" sz="1800" dirty="0"/>
              <a:t>Organ of Corti mounted by TM </a:t>
            </a:r>
          </a:p>
          <a:p>
            <a:pPr marL="285750" lvl="0" indent="-285750" algn="l" rtl="0">
              <a:spcBef>
                <a:spcPts val="0"/>
              </a:spcBef>
              <a:spcAft>
                <a:spcPts val="0"/>
              </a:spcAft>
              <a:buFont typeface="Arial" panose="020B0604020202020204" pitchFamily="34" charset="0"/>
              <a:buChar char="•"/>
            </a:pPr>
            <a:endParaRPr lang="en-US" sz="1800" dirty="0"/>
          </a:p>
          <a:p>
            <a:pPr marL="285750" lvl="0" indent="-285750" algn="l" rtl="0">
              <a:spcBef>
                <a:spcPts val="0"/>
              </a:spcBef>
              <a:spcAft>
                <a:spcPts val="0"/>
              </a:spcAft>
              <a:buFont typeface="Arial" panose="020B0604020202020204" pitchFamily="34" charset="0"/>
              <a:buChar char="•"/>
            </a:pPr>
            <a:r>
              <a:rPr lang="en-US" sz="1800" dirty="0"/>
              <a:t>Auditory nerve </a:t>
            </a:r>
          </a:p>
        </p:txBody>
      </p:sp>
    </p:spTree>
    <p:extLst>
      <p:ext uri="{BB962C8B-B14F-4D97-AF65-F5344CB8AC3E}">
        <p14:creationId xmlns:p14="http://schemas.microsoft.com/office/powerpoint/2010/main" val="3341623611"/>
      </p:ext>
    </p:extLst>
  </p:cSld>
  <p:clrMapOvr>
    <a:masterClrMapping/>
  </p:clrMapOvr>
</p:sld>
</file>

<file path=ppt/theme/theme1.xml><?xml version="1.0" encoding="utf-8"?>
<a:theme xmlns:a="http://schemas.openxmlformats.org/drawingml/2006/main" name="World Hearing Day by Slidesgo">
  <a:themeElements>
    <a:clrScheme name="Simple Light">
      <a:dk1>
        <a:srgbClr val="422E25"/>
      </a:dk1>
      <a:lt1>
        <a:srgbClr val="FFF5E7"/>
      </a:lt1>
      <a:dk2>
        <a:srgbClr val="FFE3BA"/>
      </a:dk2>
      <a:lt2>
        <a:srgbClr val="EDAB85"/>
      </a:lt2>
      <a:accent1>
        <a:srgbClr val="AC7F6A"/>
      </a:accent1>
      <a:accent2>
        <a:srgbClr val="694C3F"/>
      </a:accent2>
      <a:accent3>
        <a:srgbClr val="FFFFFF"/>
      </a:accent3>
      <a:accent4>
        <a:srgbClr val="FFFFFF"/>
      </a:accent4>
      <a:accent5>
        <a:srgbClr val="FFFFFF"/>
      </a:accent5>
      <a:accent6>
        <a:srgbClr val="FFFFFF"/>
      </a:accent6>
      <a:hlink>
        <a:srgbClr val="422E25"/>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364</TotalTime>
  <Words>967</Words>
  <Application>Microsoft Office PowerPoint</Application>
  <PresentationFormat>On-screen Show (16:9)</PresentationFormat>
  <Paragraphs>223</Paragraphs>
  <Slides>27</Slides>
  <Notes>27</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27</vt:i4>
      </vt:variant>
    </vt:vector>
  </HeadingPairs>
  <TitlesOfParts>
    <vt:vector size="38" baseType="lpstr">
      <vt:lpstr>Cambria Math</vt:lpstr>
      <vt:lpstr>Arial</vt:lpstr>
      <vt:lpstr>Wingdings</vt:lpstr>
      <vt:lpstr>Roboto Condensed Light</vt:lpstr>
      <vt:lpstr>Caudex</vt:lpstr>
      <vt:lpstr>Lato Black</vt:lpstr>
      <vt:lpstr>Palanquin Dark</vt:lpstr>
      <vt:lpstr>Roboto</vt:lpstr>
      <vt:lpstr>Fredoka One</vt:lpstr>
      <vt:lpstr>Lato</vt:lpstr>
      <vt:lpstr>World Hearing Day by Slidesgo</vt:lpstr>
      <vt:lpstr>How We Hear</vt:lpstr>
      <vt:lpstr>TABLE OF CONTENTS</vt:lpstr>
      <vt:lpstr>Overview</vt:lpstr>
      <vt:lpstr>Introduction</vt:lpstr>
      <vt:lpstr>01</vt:lpstr>
      <vt:lpstr>Outer Ear </vt:lpstr>
      <vt:lpstr>Middle Ear</vt:lpstr>
      <vt:lpstr>Inner Ear</vt:lpstr>
      <vt:lpstr>Cochlea Anatomy </vt:lpstr>
      <vt:lpstr>Problem Definition</vt:lpstr>
      <vt:lpstr>Topic of concern </vt:lpstr>
      <vt:lpstr>Purpose </vt:lpstr>
      <vt:lpstr>Challenges </vt:lpstr>
      <vt:lpstr>Literature Review </vt:lpstr>
      <vt:lpstr>PDE Model</vt:lpstr>
      <vt:lpstr>Lesser &amp; Berkley Model</vt:lpstr>
      <vt:lpstr>PowerPoint Presentation</vt:lpstr>
      <vt:lpstr>PowerPoint Presentation</vt:lpstr>
      <vt:lpstr>Resonance Analysis </vt:lpstr>
      <vt:lpstr>PowerPoint Presentation</vt:lpstr>
      <vt:lpstr>Experimental Work</vt:lpstr>
      <vt:lpstr>Flowchart Of Algorithm </vt:lpstr>
      <vt:lpstr>Results &amp; Conclusion</vt:lpstr>
      <vt:lpstr>Results</vt:lpstr>
      <vt:lpstr>Conclusion </vt:lpstr>
      <vt:lpstr>THANKS!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We Hear</dc:title>
  <cp:lastModifiedBy>يوسف احمد شوقى محمود</cp:lastModifiedBy>
  <cp:revision>15</cp:revision>
  <dcterms:modified xsi:type="dcterms:W3CDTF">2023-01-03T01:33:19Z</dcterms:modified>
</cp:coreProperties>
</file>